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3" r:id="rId1"/>
  </p:sldMasterIdLst>
  <p:notesMasterIdLst>
    <p:notesMasterId r:id="rId3"/>
  </p:notesMasterIdLst>
  <p:sldIdLst>
    <p:sldId id="256" r:id="rId2"/>
  </p:sldIdLst>
  <p:sldSz cx="32921575" cy="44254738"/>
  <p:notesSz cx="6858000" cy="9144000"/>
  <p:embeddedFontLst>
    <p:embeddedFont>
      <p:font typeface="Bell MT" panose="02020503060305020303" pitchFamily="18" charset="0"/>
      <p:regular r:id="rId4"/>
      <p:bold r:id="rId5"/>
      <p:italic r:id="rId6"/>
    </p:embeddedFont>
    <p:embeddedFont>
      <p:font typeface="Helvetica Neue" panose="020B0604020202020204" charset="0"/>
      <p:regular r:id="rId7"/>
      <p:bold r:id="rId8"/>
      <p:italic r:id="rId9"/>
      <p:boldItalic r:id="rId10"/>
    </p:embeddedFont>
    <p:embeddedFont>
      <p:font typeface="Calibri" panose="020F0502020204030204" pitchFamily="34" charset="0"/>
      <p:regular r:id="rId11"/>
      <p:bold r:id="rId12"/>
      <p:italic r:id="rId13"/>
      <p:boldItalic r:id="rId1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3939">
          <p15:clr>
            <a:srgbClr val="747775"/>
          </p15:clr>
        </p15:guide>
        <p15:guide id="2" pos="10369">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EB213DC-6B4D-4FB0-B7CE-B9C3EC3A001B}">
  <a:tblStyle styleId="{BEB213DC-6B4D-4FB0-B7CE-B9C3EC3A001B}"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a:tcStyle>
        <a:tcBdr/>
        <a:fill>
          <a:solidFill>
            <a:srgbClr val="CFD7E7"/>
          </a:solidFill>
        </a:fill>
      </a:tcStyle>
    </a:band1H>
    <a:band2H>
      <a:tcTxStyle/>
      <a:tcStyle>
        <a:tcBdr/>
      </a:tcStyle>
    </a:band2H>
    <a:band1V>
      <a:tcTxStyle/>
      <a:tcStyle>
        <a:tcBdr/>
        <a:fill>
          <a:solidFill>
            <a:srgbClr val="CFD7E7"/>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 d="100"/>
          <a:sy n="13" d="100"/>
        </p:scale>
        <p:origin x="2443" y="-5"/>
      </p:cViewPr>
      <p:guideLst>
        <p:guide orient="horz" pos="13939"/>
        <p:guide pos="1036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font" Target="fonts/font10.fntdata"/><Relationship Id="rId1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font" Target="fonts/font4.fntdata"/><Relationship Id="rId12" Type="http://schemas.openxmlformats.org/officeDocument/2006/relationships/font" Target="fonts/font9.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5" Type="http://schemas.openxmlformats.org/officeDocument/2006/relationships/font" Target="fonts/font2.fntdata"/><Relationship Id="rId15" Type="http://schemas.openxmlformats.org/officeDocument/2006/relationships/presProps" Target="presProps.xml"/><Relationship Id="rId10" Type="http://schemas.openxmlformats.org/officeDocument/2006/relationships/font" Target="fonts/font7.fntdata"/><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153872" y="685800"/>
            <a:ext cx="25509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975997085"/>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3bc2029db07_1_75: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1100"/>
              <a:buNone/>
            </a:pPr>
            <a:r>
              <a:rPr lang="en" sz="1100">
                <a:solidFill>
                  <a:schemeClr val="dk1"/>
                </a:solidFill>
                <a:latin typeface="Arial"/>
                <a:ea typeface="Arial"/>
                <a:cs typeface="Arial"/>
                <a:sym typeface="Arial"/>
              </a:rPr>
              <a:t>The posters can be submitted by a student only.</a:t>
            </a:r>
            <a:endParaRPr/>
          </a:p>
          <a:p>
            <a:pPr marL="0" lvl="0" indent="0" algn="l" rtl="0">
              <a:lnSpc>
                <a:spcPct val="100000"/>
              </a:lnSpc>
              <a:spcBef>
                <a:spcPts val="0"/>
              </a:spcBef>
              <a:spcAft>
                <a:spcPts val="0"/>
              </a:spcAft>
              <a:buSzPts val="1100"/>
              <a:buNone/>
            </a:pPr>
            <a:endParaRPr sz="1100">
              <a:solidFill>
                <a:schemeClr val="dk1"/>
              </a:solidFill>
              <a:latin typeface="Arial"/>
              <a:ea typeface="Arial"/>
              <a:cs typeface="Arial"/>
              <a:sym typeface="Arial"/>
            </a:endParaRPr>
          </a:p>
          <a:p>
            <a:pPr marL="0" lvl="0" indent="0" algn="l" rtl="0">
              <a:lnSpc>
                <a:spcPct val="100000"/>
              </a:lnSpc>
              <a:spcBef>
                <a:spcPts val="0"/>
              </a:spcBef>
              <a:spcAft>
                <a:spcPts val="0"/>
              </a:spcAft>
              <a:buSzPts val="1100"/>
              <a:buNone/>
            </a:pPr>
            <a:r>
              <a:rPr lang="en" sz="1100">
                <a:solidFill>
                  <a:schemeClr val="dk1"/>
                </a:solidFill>
                <a:latin typeface="Arial"/>
                <a:ea typeface="Arial"/>
                <a:cs typeface="Arial"/>
                <a:sym typeface="Arial"/>
              </a:rPr>
              <a:t>Maximum 2-posters can be submitted by the first author (student).</a:t>
            </a:r>
            <a:endParaRPr/>
          </a:p>
          <a:p>
            <a:pPr marL="0" lvl="0" indent="0" algn="l" rtl="0">
              <a:lnSpc>
                <a:spcPct val="100000"/>
              </a:lnSpc>
              <a:spcBef>
                <a:spcPts val="0"/>
              </a:spcBef>
              <a:spcAft>
                <a:spcPts val="0"/>
              </a:spcAft>
              <a:buSzPts val="1100"/>
              <a:buNone/>
            </a:pPr>
            <a:endParaRPr sz="1100">
              <a:solidFill>
                <a:schemeClr val="dk1"/>
              </a:solidFill>
              <a:latin typeface="Arial"/>
              <a:ea typeface="Arial"/>
              <a:cs typeface="Arial"/>
              <a:sym typeface="Arial"/>
            </a:endParaRPr>
          </a:p>
          <a:p>
            <a:pPr marL="0" lvl="0" indent="0" algn="l" rtl="0">
              <a:lnSpc>
                <a:spcPct val="100000"/>
              </a:lnSpc>
              <a:spcBef>
                <a:spcPts val="0"/>
              </a:spcBef>
              <a:spcAft>
                <a:spcPts val="0"/>
              </a:spcAft>
              <a:buSzPts val="1100"/>
              <a:buNone/>
            </a:pPr>
            <a:r>
              <a:rPr lang="en" sz="1100">
                <a:solidFill>
                  <a:schemeClr val="dk1"/>
                </a:solidFill>
                <a:latin typeface="Arial"/>
                <a:ea typeface="Arial"/>
                <a:cs typeface="Arial"/>
                <a:sym typeface="Arial"/>
              </a:rPr>
              <a:t>Step-1</a:t>
            </a:r>
            <a:endParaRPr/>
          </a:p>
          <a:p>
            <a:pPr marL="0" lvl="0" indent="0" algn="l" rtl="0">
              <a:lnSpc>
                <a:spcPct val="100000"/>
              </a:lnSpc>
              <a:spcBef>
                <a:spcPts val="0"/>
              </a:spcBef>
              <a:spcAft>
                <a:spcPts val="0"/>
              </a:spcAft>
              <a:buSzPts val="1100"/>
              <a:buNone/>
            </a:pPr>
            <a:r>
              <a:rPr lang="en" sz="1100">
                <a:solidFill>
                  <a:schemeClr val="dk1"/>
                </a:solidFill>
                <a:latin typeface="Arial"/>
                <a:ea typeface="Arial"/>
                <a:cs typeface="Arial"/>
                <a:sym typeface="Arial"/>
              </a:rPr>
              <a:t> </a:t>
            </a:r>
            <a:endParaRPr/>
          </a:p>
          <a:p>
            <a:pPr marL="0" lvl="0" indent="0" algn="l" rtl="0">
              <a:lnSpc>
                <a:spcPct val="100000"/>
              </a:lnSpc>
              <a:spcBef>
                <a:spcPts val="0"/>
              </a:spcBef>
              <a:spcAft>
                <a:spcPts val="0"/>
              </a:spcAft>
              <a:buSzPts val="1100"/>
              <a:buNone/>
            </a:pPr>
            <a:r>
              <a:rPr lang="en" sz="1100">
                <a:solidFill>
                  <a:schemeClr val="dk1"/>
                </a:solidFill>
                <a:latin typeface="Arial"/>
                <a:ea typeface="Arial"/>
                <a:cs typeface="Arial"/>
                <a:sym typeface="Arial"/>
              </a:rPr>
              <a:t>First author must register using kerberos ID.</a:t>
            </a:r>
            <a:endParaRPr/>
          </a:p>
          <a:p>
            <a:pPr marL="0" lvl="0" indent="0" algn="l" rtl="0">
              <a:lnSpc>
                <a:spcPct val="100000"/>
              </a:lnSpc>
              <a:spcBef>
                <a:spcPts val="0"/>
              </a:spcBef>
              <a:spcAft>
                <a:spcPts val="0"/>
              </a:spcAft>
              <a:buSzPts val="1100"/>
              <a:buNone/>
            </a:pPr>
            <a:r>
              <a:rPr lang="en" sz="1100">
                <a:solidFill>
                  <a:schemeClr val="dk1"/>
                </a:solidFill>
                <a:latin typeface="Arial"/>
                <a:ea typeface="Arial"/>
                <a:cs typeface="Arial"/>
                <a:sym typeface="Arial"/>
              </a:rPr>
              <a:t>A registration number will be generated.</a:t>
            </a:r>
            <a:endParaRPr/>
          </a:p>
          <a:p>
            <a:pPr marL="0" lvl="0" indent="0" algn="l" rtl="0">
              <a:lnSpc>
                <a:spcPct val="100000"/>
              </a:lnSpc>
              <a:spcBef>
                <a:spcPts val="0"/>
              </a:spcBef>
              <a:spcAft>
                <a:spcPts val="0"/>
              </a:spcAft>
              <a:buSzPts val="1100"/>
              <a:buNone/>
            </a:pPr>
            <a:r>
              <a:rPr lang="en" sz="1100">
                <a:solidFill>
                  <a:schemeClr val="dk1"/>
                </a:solidFill>
                <a:latin typeface="Arial"/>
                <a:ea typeface="Arial"/>
                <a:cs typeface="Arial"/>
                <a:sym typeface="Arial"/>
              </a:rPr>
              <a:t> </a:t>
            </a:r>
            <a:endParaRPr/>
          </a:p>
          <a:p>
            <a:pPr marL="0" lvl="0" indent="0" algn="l" rtl="0">
              <a:lnSpc>
                <a:spcPct val="100000"/>
              </a:lnSpc>
              <a:spcBef>
                <a:spcPts val="0"/>
              </a:spcBef>
              <a:spcAft>
                <a:spcPts val="0"/>
              </a:spcAft>
              <a:buSzPts val="1100"/>
              <a:buNone/>
            </a:pPr>
            <a:r>
              <a:rPr lang="en" sz="1100">
                <a:solidFill>
                  <a:schemeClr val="dk1"/>
                </a:solidFill>
                <a:latin typeface="Arial"/>
                <a:ea typeface="Arial"/>
                <a:cs typeface="Arial"/>
                <a:sym typeface="Arial"/>
              </a:rPr>
              <a:t>Step-2</a:t>
            </a:r>
            <a:endParaRPr/>
          </a:p>
          <a:p>
            <a:pPr marL="0" lvl="0" indent="0" algn="l" rtl="0">
              <a:lnSpc>
                <a:spcPct val="100000"/>
              </a:lnSpc>
              <a:spcBef>
                <a:spcPts val="0"/>
              </a:spcBef>
              <a:spcAft>
                <a:spcPts val="0"/>
              </a:spcAft>
              <a:buSzPts val="1100"/>
              <a:buNone/>
            </a:pPr>
            <a:r>
              <a:rPr lang="en" sz="1100">
                <a:solidFill>
                  <a:schemeClr val="dk1"/>
                </a:solidFill>
                <a:latin typeface="Arial"/>
                <a:ea typeface="Arial"/>
                <a:cs typeface="Arial"/>
                <a:sym typeface="Arial"/>
              </a:rPr>
              <a:t> </a:t>
            </a:r>
            <a:endParaRPr/>
          </a:p>
          <a:p>
            <a:pPr marL="0" lvl="0" indent="0" algn="l" rtl="0">
              <a:lnSpc>
                <a:spcPct val="100000"/>
              </a:lnSpc>
              <a:spcBef>
                <a:spcPts val="0"/>
              </a:spcBef>
              <a:spcAft>
                <a:spcPts val="0"/>
              </a:spcAft>
              <a:buSzPts val="1100"/>
              <a:buNone/>
            </a:pPr>
            <a:r>
              <a:rPr lang="en" sz="1100">
                <a:solidFill>
                  <a:schemeClr val="dk1"/>
                </a:solidFill>
                <a:latin typeface="Arial"/>
                <a:ea typeface="Arial"/>
                <a:cs typeface="Arial"/>
                <a:sym typeface="Arial"/>
              </a:rPr>
              <a:t>1. Use poster template and write the generated “Registration Number” in the box provided in the poster template.</a:t>
            </a:r>
            <a:endParaRPr/>
          </a:p>
          <a:p>
            <a:pPr marL="0" lvl="0" indent="0" algn="l" rtl="0">
              <a:lnSpc>
                <a:spcPct val="100000"/>
              </a:lnSpc>
              <a:spcBef>
                <a:spcPts val="0"/>
              </a:spcBef>
              <a:spcAft>
                <a:spcPts val="0"/>
              </a:spcAft>
              <a:buSzPts val="1100"/>
              <a:buNone/>
            </a:pPr>
            <a:r>
              <a:rPr lang="en" sz="1100">
                <a:solidFill>
                  <a:schemeClr val="dk1"/>
                </a:solidFill>
                <a:latin typeface="Arial"/>
                <a:ea typeface="Arial"/>
                <a:cs typeface="Arial"/>
                <a:sym typeface="Arial"/>
              </a:rPr>
              <a:t>2. Keep minimum size of heading as 32 pts and body text as 28 pts.</a:t>
            </a:r>
            <a:endParaRPr/>
          </a:p>
          <a:p>
            <a:pPr marL="0" lvl="0" indent="0" algn="l" rtl="0">
              <a:lnSpc>
                <a:spcPct val="100000"/>
              </a:lnSpc>
              <a:spcBef>
                <a:spcPts val="0"/>
              </a:spcBef>
              <a:spcAft>
                <a:spcPts val="0"/>
              </a:spcAft>
              <a:buSzPts val="1100"/>
              <a:buNone/>
            </a:pPr>
            <a:r>
              <a:rPr lang="en" sz="1100">
                <a:solidFill>
                  <a:schemeClr val="dk1"/>
                </a:solidFill>
                <a:latin typeface="Arial"/>
                <a:ea typeface="Arial"/>
                <a:cs typeface="Arial"/>
                <a:sym typeface="Arial"/>
              </a:rPr>
              <a:t>3. Background templates is an image, do not compress it otherwise it will get pixilated and your poster would look bad.</a:t>
            </a:r>
            <a:endParaRPr/>
          </a:p>
          <a:p>
            <a:pPr marL="0" lvl="0" indent="0" algn="l" rtl="0">
              <a:lnSpc>
                <a:spcPct val="100000"/>
              </a:lnSpc>
              <a:spcBef>
                <a:spcPts val="0"/>
              </a:spcBef>
              <a:spcAft>
                <a:spcPts val="0"/>
              </a:spcAft>
              <a:buSzPts val="1100"/>
              <a:buNone/>
            </a:pPr>
            <a:r>
              <a:rPr lang="en" sz="1100">
                <a:solidFill>
                  <a:schemeClr val="dk1"/>
                </a:solidFill>
                <a:latin typeface="Arial"/>
                <a:ea typeface="Arial"/>
                <a:cs typeface="Arial"/>
                <a:sym typeface="Arial"/>
              </a:rPr>
              <a:t>4. Please note that the people will not remember everything from the poster, so it will be good to fix a visual hierarchy of information on the poster and put required images to make your poster visually appealing.</a:t>
            </a:r>
            <a:endParaRPr/>
          </a:p>
          <a:p>
            <a:pPr marL="0" lvl="0" indent="0" algn="l" rtl="0">
              <a:lnSpc>
                <a:spcPct val="100000"/>
              </a:lnSpc>
              <a:spcBef>
                <a:spcPts val="0"/>
              </a:spcBef>
              <a:spcAft>
                <a:spcPts val="0"/>
              </a:spcAft>
              <a:buSzPts val="1100"/>
              <a:buNone/>
            </a:pPr>
            <a:r>
              <a:rPr lang="en" sz="1100">
                <a:solidFill>
                  <a:schemeClr val="dk1"/>
                </a:solidFill>
                <a:latin typeface="Arial"/>
                <a:ea typeface="Arial"/>
                <a:cs typeface="Arial"/>
                <a:sym typeface="Arial"/>
              </a:rPr>
              <a:t>5. The submission is allowed only in the </a:t>
            </a:r>
            <a:r>
              <a:rPr lang="en" sz="1100" b="1">
                <a:solidFill>
                  <a:schemeClr val="dk1"/>
                </a:solidFill>
                <a:latin typeface="Arial"/>
                <a:ea typeface="Arial"/>
                <a:cs typeface="Arial"/>
                <a:sym typeface="Arial"/>
              </a:rPr>
              <a:t>.pdf </a:t>
            </a:r>
            <a:r>
              <a:rPr lang="en" sz="1100">
                <a:solidFill>
                  <a:schemeClr val="dk1"/>
                </a:solidFill>
                <a:latin typeface="Arial"/>
                <a:ea typeface="Arial"/>
                <a:cs typeface="Arial"/>
                <a:sym typeface="Arial"/>
              </a:rPr>
              <a:t>format so please save it accordingly.</a:t>
            </a:r>
            <a:endParaRPr/>
          </a:p>
          <a:p>
            <a:pPr marL="0" lvl="0" indent="0" algn="l" rtl="0">
              <a:lnSpc>
                <a:spcPct val="100000"/>
              </a:lnSpc>
              <a:spcBef>
                <a:spcPts val="0"/>
              </a:spcBef>
              <a:spcAft>
                <a:spcPts val="0"/>
              </a:spcAft>
              <a:buSzPts val="1100"/>
              <a:buNone/>
            </a:pPr>
            <a:r>
              <a:rPr lang="en" sz="1100">
                <a:solidFill>
                  <a:schemeClr val="dk1"/>
                </a:solidFill>
                <a:latin typeface="Arial"/>
                <a:ea typeface="Arial"/>
                <a:cs typeface="Arial"/>
                <a:sym typeface="Arial"/>
              </a:rPr>
              <a:t>6. This is just a sample format you may use the available space in the poster as per your wish but no changes should be made to the template design.</a:t>
            </a:r>
            <a:endParaRPr/>
          </a:p>
          <a:p>
            <a:pPr marL="0" lvl="0" indent="0" algn="l" rtl="0">
              <a:lnSpc>
                <a:spcPct val="100000"/>
              </a:lnSpc>
              <a:spcBef>
                <a:spcPts val="0"/>
              </a:spcBef>
              <a:spcAft>
                <a:spcPts val="0"/>
              </a:spcAft>
              <a:buSzPts val="1100"/>
              <a:buNone/>
            </a:pPr>
            <a:r>
              <a:rPr lang="en" sz="1100">
                <a:solidFill>
                  <a:schemeClr val="dk1"/>
                </a:solidFill>
                <a:latin typeface="Arial"/>
                <a:ea typeface="Arial"/>
                <a:cs typeface="Arial"/>
                <a:sym typeface="Arial"/>
              </a:rPr>
              <a:t>7. Please write the name of your department/Center/School (of first author) where the word </a:t>
            </a:r>
            <a:r>
              <a:rPr lang="en" sz="1100" b="1">
                <a:solidFill>
                  <a:schemeClr val="dk1"/>
                </a:solidFill>
                <a:latin typeface="Arial"/>
                <a:ea typeface="Arial"/>
                <a:cs typeface="Arial"/>
                <a:sym typeface="Arial"/>
              </a:rPr>
              <a:t>DEPARTMENT</a:t>
            </a:r>
            <a:r>
              <a:rPr lang="en" sz="1100">
                <a:solidFill>
                  <a:schemeClr val="dk1"/>
                </a:solidFill>
                <a:latin typeface="Arial"/>
                <a:ea typeface="Arial"/>
                <a:cs typeface="Arial"/>
                <a:sym typeface="Arial"/>
              </a:rPr>
              <a:t> is mentioned (i.e. DEPARTMENT, IITD, for eg. CIVIL ENGINEERING, IITD).</a:t>
            </a:r>
            <a:endParaRPr/>
          </a:p>
        </p:txBody>
      </p:sp>
      <p:sp>
        <p:nvSpPr>
          <p:cNvPr id="202" name="Google Shape;202;g3bc2029db07_1_75:notes"/>
          <p:cNvSpPr>
            <a:spLocks noGrp="1" noRot="1" noChangeAspect="1"/>
          </p:cNvSpPr>
          <p:nvPr>
            <p:ph type="sldImg" idx="2"/>
          </p:nvPr>
        </p:nvSpPr>
        <p:spPr>
          <a:xfrm>
            <a:off x="2154238" y="685800"/>
            <a:ext cx="25495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36178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1"/>
        <p:cNvGrpSpPr/>
        <p:nvPr/>
      </p:nvGrpSpPr>
      <p:grpSpPr>
        <a:xfrm>
          <a:off x="0" y="0"/>
          <a:ext cx="0" cy="0"/>
          <a:chOff x="0" y="0"/>
          <a:chExt cx="0" cy="0"/>
        </a:xfrm>
      </p:grpSpPr>
      <p:sp>
        <p:nvSpPr>
          <p:cNvPr id="132" name="Google Shape;132;p26"/>
          <p:cNvSpPr txBox="1">
            <a:spLocks noGrp="1"/>
          </p:cNvSpPr>
          <p:nvPr>
            <p:ph type="ctrTitle"/>
          </p:nvPr>
        </p:nvSpPr>
        <p:spPr>
          <a:xfrm>
            <a:off x="2469182" y="13747703"/>
            <a:ext cx="27984061" cy="9486118"/>
          </a:xfrm>
          <a:prstGeom prst="rect">
            <a:avLst/>
          </a:prstGeom>
          <a:noFill/>
          <a:ln>
            <a:noFill/>
          </a:ln>
        </p:spPr>
        <p:txBody>
          <a:bodyPr spcFirstLastPara="1" wrap="square" lIns="91675" tIns="91675" rIns="91675" bIns="91675" anchor="ctr" anchorCtr="0">
            <a:noAutofit/>
          </a:bodyPr>
          <a:lstStyle>
            <a:lvl1pPr marR="0" lvl="0" algn="ctr">
              <a:lnSpc>
                <a:spcPct val="100000"/>
              </a:lnSpc>
              <a:spcBef>
                <a:spcPts val="0"/>
              </a:spcBef>
              <a:spcAft>
                <a:spcPts val="0"/>
              </a:spcAft>
              <a:buClr>
                <a:schemeClr val="dk1"/>
              </a:buClr>
              <a:buSzPts val="21200"/>
              <a:buFont typeface="Calibri"/>
              <a:buNone/>
              <a:defRPr sz="212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a:endParaRPr/>
          </a:p>
        </p:txBody>
      </p:sp>
      <p:sp>
        <p:nvSpPr>
          <p:cNvPr id="133" name="Google Shape;133;p26"/>
          <p:cNvSpPr txBox="1">
            <a:spLocks noGrp="1"/>
          </p:cNvSpPr>
          <p:nvPr>
            <p:ph type="subTitle" idx="1"/>
          </p:nvPr>
        </p:nvSpPr>
        <p:spPr>
          <a:xfrm>
            <a:off x="4938365" y="25077772"/>
            <a:ext cx="23045699" cy="11309582"/>
          </a:xfrm>
          <a:prstGeom prst="rect">
            <a:avLst/>
          </a:prstGeom>
          <a:noFill/>
          <a:ln>
            <a:noFill/>
          </a:ln>
        </p:spPr>
        <p:txBody>
          <a:bodyPr spcFirstLastPara="1" wrap="square" lIns="91675" tIns="91675" rIns="91675" bIns="91675" anchor="t" anchorCtr="0">
            <a:noAutofit/>
          </a:bodyPr>
          <a:lstStyle>
            <a:lvl1pPr marR="0" lvl="0" algn="ctr">
              <a:lnSpc>
                <a:spcPct val="100000"/>
              </a:lnSpc>
              <a:spcBef>
                <a:spcPts val="3100"/>
              </a:spcBef>
              <a:spcAft>
                <a:spcPts val="0"/>
              </a:spcAft>
              <a:buClr>
                <a:srgbClr val="888888"/>
              </a:buClr>
              <a:buSzPts val="15400"/>
              <a:buFont typeface="Arial"/>
              <a:buNone/>
              <a:defRPr sz="15400" b="0" i="0" u="none" strike="noStrike" cap="none">
                <a:solidFill>
                  <a:srgbClr val="888888"/>
                </a:solidFill>
                <a:latin typeface="Calibri"/>
                <a:ea typeface="Calibri"/>
                <a:cs typeface="Calibri"/>
                <a:sym typeface="Calibri"/>
              </a:defRPr>
            </a:lvl1pPr>
            <a:lvl2pPr marR="0" lvl="1" algn="ctr">
              <a:lnSpc>
                <a:spcPct val="100000"/>
              </a:lnSpc>
              <a:spcBef>
                <a:spcPts val="2700"/>
              </a:spcBef>
              <a:spcAft>
                <a:spcPts val="0"/>
              </a:spcAft>
              <a:buClr>
                <a:srgbClr val="888888"/>
              </a:buClr>
              <a:buSzPts val="13400"/>
              <a:buFont typeface="Arial"/>
              <a:buNone/>
              <a:defRPr sz="13400" b="0" i="0" u="none" strike="noStrike" cap="none">
                <a:solidFill>
                  <a:srgbClr val="888888"/>
                </a:solidFill>
                <a:latin typeface="Calibri"/>
                <a:ea typeface="Calibri"/>
                <a:cs typeface="Calibri"/>
                <a:sym typeface="Calibri"/>
              </a:defRPr>
            </a:lvl2pPr>
            <a:lvl3pPr marR="0" lvl="2" algn="ctr">
              <a:lnSpc>
                <a:spcPct val="100000"/>
              </a:lnSpc>
              <a:spcBef>
                <a:spcPts val="2300"/>
              </a:spcBef>
              <a:spcAft>
                <a:spcPts val="0"/>
              </a:spcAft>
              <a:buClr>
                <a:srgbClr val="888888"/>
              </a:buClr>
              <a:buSzPts val="11500"/>
              <a:buFont typeface="Arial"/>
              <a:buNone/>
              <a:defRPr sz="11500" b="0" i="0" u="none" strike="noStrike" cap="none">
                <a:solidFill>
                  <a:srgbClr val="888888"/>
                </a:solidFill>
                <a:latin typeface="Calibri"/>
                <a:ea typeface="Calibri"/>
                <a:cs typeface="Calibri"/>
                <a:sym typeface="Calibri"/>
              </a:defRPr>
            </a:lvl3pPr>
            <a:lvl4pPr marR="0" lvl="3" algn="ctr">
              <a:lnSpc>
                <a:spcPct val="100000"/>
              </a:lnSpc>
              <a:spcBef>
                <a:spcPts val="1900"/>
              </a:spcBef>
              <a:spcAft>
                <a:spcPts val="0"/>
              </a:spcAft>
              <a:buClr>
                <a:srgbClr val="888888"/>
              </a:buClr>
              <a:buSzPts val="9600"/>
              <a:buFont typeface="Arial"/>
              <a:buNone/>
              <a:defRPr sz="9600" b="0" i="0" u="none" strike="noStrike" cap="none">
                <a:solidFill>
                  <a:srgbClr val="888888"/>
                </a:solidFill>
                <a:latin typeface="Calibri"/>
                <a:ea typeface="Calibri"/>
                <a:cs typeface="Calibri"/>
                <a:sym typeface="Calibri"/>
              </a:defRPr>
            </a:lvl4pPr>
            <a:lvl5pPr marR="0" lvl="4" algn="ctr">
              <a:lnSpc>
                <a:spcPct val="100000"/>
              </a:lnSpc>
              <a:spcBef>
                <a:spcPts val="1900"/>
              </a:spcBef>
              <a:spcAft>
                <a:spcPts val="0"/>
              </a:spcAft>
              <a:buClr>
                <a:srgbClr val="888888"/>
              </a:buClr>
              <a:buSzPts val="9600"/>
              <a:buFont typeface="Arial"/>
              <a:buNone/>
              <a:defRPr sz="9600" b="0" i="0" u="none" strike="noStrike" cap="none">
                <a:solidFill>
                  <a:srgbClr val="888888"/>
                </a:solidFill>
                <a:latin typeface="Calibri"/>
                <a:ea typeface="Calibri"/>
                <a:cs typeface="Calibri"/>
                <a:sym typeface="Calibri"/>
              </a:defRPr>
            </a:lvl5pPr>
            <a:lvl6pPr marR="0" lvl="5" algn="ctr">
              <a:lnSpc>
                <a:spcPct val="100000"/>
              </a:lnSpc>
              <a:spcBef>
                <a:spcPts val="1900"/>
              </a:spcBef>
              <a:spcAft>
                <a:spcPts val="0"/>
              </a:spcAft>
              <a:buClr>
                <a:srgbClr val="888888"/>
              </a:buClr>
              <a:buSzPts val="9600"/>
              <a:buFont typeface="Arial"/>
              <a:buNone/>
              <a:defRPr sz="9600" b="0" i="0" u="none" strike="noStrike" cap="none">
                <a:solidFill>
                  <a:srgbClr val="888888"/>
                </a:solidFill>
                <a:latin typeface="Calibri"/>
                <a:ea typeface="Calibri"/>
                <a:cs typeface="Calibri"/>
                <a:sym typeface="Calibri"/>
              </a:defRPr>
            </a:lvl6pPr>
            <a:lvl7pPr marR="0" lvl="6" algn="ctr">
              <a:lnSpc>
                <a:spcPct val="100000"/>
              </a:lnSpc>
              <a:spcBef>
                <a:spcPts val="1900"/>
              </a:spcBef>
              <a:spcAft>
                <a:spcPts val="0"/>
              </a:spcAft>
              <a:buClr>
                <a:srgbClr val="888888"/>
              </a:buClr>
              <a:buSzPts val="9600"/>
              <a:buFont typeface="Arial"/>
              <a:buNone/>
              <a:defRPr sz="9600" b="0" i="0" u="none" strike="noStrike" cap="none">
                <a:solidFill>
                  <a:srgbClr val="888888"/>
                </a:solidFill>
                <a:latin typeface="Calibri"/>
                <a:ea typeface="Calibri"/>
                <a:cs typeface="Calibri"/>
                <a:sym typeface="Calibri"/>
              </a:defRPr>
            </a:lvl7pPr>
            <a:lvl8pPr marR="0" lvl="7" algn="ctr">
              <a:lnSpc>
                <a:spcPct val="100000"/>
              </a:lnSpc>
              <a:spcBef>
                <a:spcPts val="1900"/>
              </a:spcBef>
              <a:spcAft>
                <a:spcPts val="0"/>
              </a:spcAft>
              <a:buClr>
                <a:srgbClr val="888888"/>
              </a:buClr>
              <a:buSzPts val="9600"/>
              <a:buFont typeface="Arial"/>
              <a:buNone/>
              <a:defRPr sz="9600" b="0" i="0" u="none" strike="noStrike" cap="none">
                <a:solidFill>
                  <a:srgbClr val="888888"/>
                </a:solidFill>
                <a:latin typeface="Calibri"/>
                <a:ea typeface="Calibri"/>
                <a:cs typeface="Calibri"/>
                <a:sym typeface="Calibri"/>
              </a:defRPr>
            </a:lvl8pPr>
            <a:lvl9pPr marR="0" lvl="8" algn="ctr">
              <a:lnSpc>
                <a:spcPct val="100000"/>
              </a:lnSpc>
              <a:spcBef>
                <a:spcPts val="1900"/>
              </a:spcBef>
              <a:spcAft>
                <a:spcPts val="0"/>
              </a:spcAft>
              <a:buClr>
                <a:srgbClr val="888888"/>
              </a:buClr>
              <a:buSzPts val="9600"/>
              <a:buFont typeface="Arial"/>
              <a:buNone/>
              <a:defRPr sz="9600" b="0" i="0" u="none" strike="noStrike" cap="none">
                <a:solidFill>
                  <a:srgbClr val="888888"/>
                </a:solidFill>
                <a:latin typeface="Calibri"/>
                <a:ea typeface="Calibri"/>
                <a:cs typeface="Calibri"/>
                <a:sym typeface="Calibri"/>
              </a:defRPr>
            </a:lvl9pPr>
          </a:lstStyle>
          <a:p>
            <a:endParaRPr/>
          </a:p>
        </p:txBody>
      </p:sp>
      <p:sp>
        <p:nvSpPr>
          <p:cNvPr id="134" name="Google Shape;134;p26"/>
          <p:cNvSpPr txBox="1">
            <a:spLocks noGrp="1"/>
          </p:cNvSpPr>
          <p:nvPr>
            <p:ph type="dt" idx="10"/>
          </p:nvPr>
        </p:nvSpPr>
        <p:spPr>
          <a:xfrm>
            <a:off x="1646122" y="41017730"/>
            <a:ext cx="7681898" cy="2356162"/>
          </a:xfrm>
          <a:prstGeom prst="rect">
            <a:avLst/>
          </a:prstGeom>
          <a:noFill/>
          <a:ln>
            <a:noFill/>
          </a:ln>
        </p:spPr>
        <p:txBody>
          <a:bodyPr spcFirstLastPara="1" wrap="square" lIns="91675" tIns="91675" rIns="91675" bIns="91675" anchor="ctr" anchorCtr="0">
            <a:noAutofit/>
          </a:bodyPr>
          <a:lstStyle>
            <a:lvl1pPr marR="0" lvl="0" algn="l">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9pPr>
          </a:lstStyle>
          <a:p>
            <a:endParaRPr/>
          </a:p>
        </p:txBody>
      </p:sp>
      <p:sp>
        <p:nvSpPr>
          <p:cNvPr id="135" name="Google Shape;135;p26"/>
          <p:cNvSpPr txBox="1">
            <a:spLocks noGrp="1"/>
          </p:cNvSpPr>
          <p:nvPr>
            <p:ph type="ftr" idx="11"/>
          </p:nvPr>
        </p:nvSpPr>
        <p:spPr>
          <a:xfrm>
            <a:off x="11248494" y="41017730"/>
            <a:ext cx="10425434" cy="2356162"/>
          </a:xfrm>
          <a:prstGeom prst="rect">
            <a:avLst/>
          </a:prstGeom>
          <a:noFill/>
          <a:ln>
            <a:noFill/>
          </a:ln>
        </p:spPr>
        <p:txBody>
          <a:bodyPr spcFirstLastPara="1" wrap="square" lIns="91675" tIns="91675" rIns="91675" bIns="91675" anchor="ctr" anchorCtr="0">
            <a:noAutofit/>
          </a:bodyPr>
          <a:lstStyle>
            <a:lvl1pPr marR="0" lvl="0" algn="ctr">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9pPr>
          </a:lstStyle>
          <a:p>
            <a:endParaRPr/>
          </a:p>
        </p:txBody>
      </p:sp>
      <p:sp>
        <p:nvSpPr>
          <p:cNvPr id="136" name="Google Shape;136;p26"/>
          <p:cNvSpPr txBox="1">
            <a:spLocks noGrp="1"/>
          </p:cNvSpPr>
          <p:nvPr>
            <p:ph type="sldNum" idx="12"/>
          </p:nvPr>
        </p:nvSpPr>
        <p:spPr>
          <a:xfrm>
            <a:off x="23594405" y="41017730"/>
            <a:ext cx="7681898" cy="2356162"/>
          </a:xfrm>
          <a:prstGeom prst="rect">
            <a:avLst/>
          </a:prstGeom>
          <a:noFill/>
          <a:ln>
            <a:noFill/>
          </a:ln>
        </p:spPr>
        <p:txBody>
          <a:bodyPr spcFirstLastPara="1" wrap="square" lIns="440125" tIns="220050" rIns="440125" bIns="220050" anchor="ctr" anchorCtr="0">
            <a:noAutofit/>
          </a:bodyPr>
          <a:lstStyle>
            <a:lvl1pPr marL="0" marR="0" lvl="0"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37"/>
        <p:cNvGrpSpPr/>
        <p:nvPr/>
      </p:nvGrpSpPr>
      <p:grpSpPr>
        <a:xfrm>
          <a:off x="0" y="0"/>
          <a:ext cx="0" cy="0"/>
          <a:chOff x="0" y="0"/>
          <a:chExt cx="0" cy="0"/>
        </a:xfrm>
      </p:grpSpPr>
      <p:sp>
        <p:nvSpPr>
          <p:cNvPr id="138" name="Google Shape;138;p27"/>
          <p:cNvSpPr txBox="1">
            <a:spLocks noGrp="1"/>
          </p:cNvSpPr>
          <p:nvPr>
            <p:ph type="title"/>
          </p:nvPr>
        </p:nvSpPr>
        <p:spPr>
          <a:xfrm>
            <a:off x="1646122" y="1772249"/>
            <a:ext cx="29630182" cy="7375815"/>
          </a:xfrm>
          <a:prstGeom prst="rect">
            <a:avLst/>
          </a:prstGeom>
          <a:noFill/>
          <a:ln>
            <a:noFill/>
          </a:ln>
        </p:spPr>
        <p:txBody>
          <a:bodyPr spcFirstLastPara="1" wrap="square" lIns="91675" tIns="91675" rIns="91675" bIns="91675" anchor="ctr" anchorCtr="0">
            <a:noAutofit/>
          </a:bodyPr>
          <a:lstStyle>
            <a:lvl1pPr marR="0" lvl="0" algn="ctr">
              <a:lnSpc>
                <a:spcPct val="100000"/>
              </a:lnSpc>
              <a:spcBef>
                <a:spcPts val="0"/>
              </a:spcBef>
              <a:spcAft>
                <a:spcPts val="0"/>
              </a:spcAft>
              <a:buClr>
                <a:schemeClr val="dk1"/>
              </a:buClr>
              <a:buSzPts val="21200"/>
              <a:buFont typeface="Calibri"/>
              <a:buNone/>
              <a:defRPr sz="212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a:endParaRPr/>
          </a:p>
        </p:txBody>
      </p:sp>
      <p:sp>
        <p:nvSpPr>
          <p:cNvPr id="139" name="Google Shape;139;p27"/>
          <p:cNvSpPr txBox="1">
            <a:spLocks noGrp="1"/>
          </p:cNvSpPr>
          <p:nvPr>
            <p:ph type="body" idx="1"/>
          </p:nvPr>
        </p:nvSpPr>
        <p:spPr>
          <a:xfrm>
            <a:off x="1646122" y="10326143"/>
            <a:ext cx="29630182" cy="29206180"/>
          </a:xfrm>
          <a:prstGeom prst="rect">
            <a:avLst/>
          </a:prstGeom>
          <a:noFill/>
          <a:ln>
            <a:noFill/>
          </a:ln>
        </p:spPr>
        <p:txBody>
          <a:bodyPr spcFirstLastPara="1" wrap="square" lIns="91675" tIns="91675" rIns="91675" bIns="91675" anchor="t" anchorCtr="0">
            <a:noAutofit/>
          </a:bodyPr>
          <a:lstStyle>
            <a:lvl1pPr marL="457200" marR="0" lvl="0" indent="-1206500" algn="l">
              <a:lnSpc>
                <a:spcPct val="100000"/>
              </a:lnSpc>
              <a:spcBef>
                <a:spcPts val="3100"/>
              </a:spcBef>
              <a:spcAft>
                <a:spcPts val="0"/>
              </a:spcAft>
              <a:buClr>
                <a:schemeClr val="dk1"/>
              </a:buClr>
              <a:buSzPts val="15400"/>
              <a:buFont typeface="Arial"/>
              <a:buChar char="•"/>
              <a:defRPr sz="15400" b="0" i="0" u="none" strike="noStrike" cap="none">
                <a:solidFill>
                  <a:schemeClr val="dk1"/>
                </a:solidFill>
                <a:latin typeface="Calibri"/>
                <a:ea typeface="Calibri"/>
                <a:cs typeface="Calibri"/>
                <a:sym typeface="Calibri"/>
              </a:defRPr>
            </a:lvl1pPr>
            <a:lvl2pPr marL="914400" marR="0" lvl="1" indent="-1079500" algn="l">
              <a:lnSpc>
                <a:spcPct val="100000"/>
              </a:lnSpc>
              <a:spcBef>
                <a:spcPts val="2700"/>
              </a:spcBef>
              <a:spcAft>
                <a:spcPts val="0"/>
              </a:spcAft>
              <a:buClr>
                <a:schemeClr val="dk1"/>
              </a:buClr>
              <a:buSzPts val="13400"/>
              <a:buFont typeface="Arial"/>
              <a:buChar char="–"/>
              <a:defRPr sz="13400" b="0" i="0" u="none" strike="noStrike" cap="none">
                <a:solidFill>
                  <a:schemeClr val="dk1"/>
                </a:solidFill>
                <a:latin typeface="Calibri"/>
                <a:ea typeface="Calibri"/>
                <a:cs typeface="Calibri"/>
                <a:sym typeface="Calibri"/>
              </a:defRPr>
            </a:lvl2pPr>
            <a:lvl3pPr marL="1371600" marR="0" lvl="2" indent="-958850" algn="l">
              <a:lnSpc>
                <a:spcPct val="100000"/>
              </a:lnSpc>
              <a:spcBef>
                <a:spcPts val="2300"/>
              </a:spcBef>
              <a:spcAft>
                <a:spcPts val="0"/>
              </a:spcAft>
              <a:buClr>
                <a:schemeClr val="dk1"/>
              </a:buClr>
              <a:buSzPts val="11500"/>
              <a:buFont typeface="Arial"/>
              <a:buChar char="•"/>
              <a:defRPr sz="11500" b="0" i="0" u="none" strike="noStrike" cap="none">
                <a:solidFill>
                  <a:schemeClr val="dk1"/>
                </a:solidFill>
                <a:latin typeface="Calibri"/>
                <a:ea typeface="Calibri"/>
                <a:cs typeface="Calibri"/>
                <a:sym typeface="Calibri"/>
              </a:defRPr>
            </a:lvl3pPr>
            <a:lvl4pPr marL="1828800" marR="0" lvl="3" indent="-838200" algn="l">
              <a:lnSpc>
                <a:spcPct val="100000"/>
              </a:lnSpc>
              <a:spcBef>
                <a:spcPts val="19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4pPr>
            <a:lvl5pPr marL="2286000" marR="0" lvl="4" indent="-838200" algn="l">
              <a:lnSpc>
                <a:spcPct val="100000"/>
              </a:lnSpc>
              <a:spcBef>
                <a:spcPts val="19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5pPr>
            <a:lvl6pPr marL="2743200" marR="0" lvl="5" indent="-838200" algn="l">
              <a:lnSpc>
                <a:spcPct val="100000"/>
              </a:lnSpc>
              <a:spcBef>
                <a:spcPts val="19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6pPr>
            <a:lvl7pPr marL="3200400" marR="0" lvl="6" indent="-838200" algn="l">
              <a:lnSpc>
                <a:spcPct val="100000"/>
              </a:lnSpc>
              <a:spcBef>
                <a:spcPts val="19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7pPr>
            <a:lvl8pPr marL="3657600" marR="0" lvl="7" indent="-838200" algn="l">
              <a:lnSpc>
                <a:spcPct val="100000"/>
              </a:lnSpc>
              <a:spcBef>
                <a:spcPts val="19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8pPr>
            <a:lvl9pPr marL="4114800" marR="0" lvl="8" indent="-838200" algn="l">
              <a:lnSpc>
                <a:spcPct val="100000"/>
              </a:lnSpc>
              <a:spcBef>
                <a:spcPts val="19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40" name="Google Shape;140;p27"/>
          <p:cNvSpPr txBox="1">
            <a:spLocks noGrp="1"/>
          </p:cNvSpPr>
          <p:nvPr>
            <p:ph type="dt" idx="10"/>
          </p:nvPr>
        </p:nvSpPr>
        <p:spPr>
          <a:xfrm>
            <a:off x="1646122" y="41017730"/>
            <a:ext cx="7681898" cy="2356162"/>
          </a:xfrm>
          <a:prstGeom prst="rect">
            <a:avLst/>
          </a:prstGeom>
          <a:noFill/>
          <a:ln>
            <a:noFill/>
          </a:ln>
        </p:spPr>
        <p:txBody>
          <a:bodyPr spcFirstLastPara="1" wrap="square" lIns="91675" tIns="91675" rIns="91675" bIns="91675" anchor="ctr" anchorCtr="0">
            <a:noAutofit/>
          </a:bodyPr>
          <a:lstStyle>
            <a:lvl1pPr marR="0" lvl="0" algn="l">
              <a:lnSpc>
                <a:spcPct val="100000"/>
              </a:lnSpc>
              <a:spcBef>
                <a:spcPts val="0"/>
              </a:spcBef>
              <a:spcAft>
                <a:spcPts val="0"/>
              </a:spcAft>
              <a:buClr>
                <a:srgbClr val="888888"/>
              </a:buClr>
              <a:buSzPts val="5800"/>
              <a:buFont typeface="Calibri"/>
              <a:buNone/>
              <a:defRPr sz="58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9pPr>
          </a:lstStyle>
          <a:p>
            <a:endParaRPr/>
          </a:p>
        </p:txBody>
      </p:sp>
      <p:sp>
        <p:nvSpPr>
          <p:cNvPr id="141" name="Google Shape;141;p27"/>
          <p:cNvSpPr txBox="1">
            <a:spLocks noGrp="1"/>
          </p:cNvSpPr>
          <p:nvPr>
            <p:ph type="ftr" idx="11"/>
          </p:nvPr>
        </p:nvSpPr>
        <p:spPr>
          <a:xfrm>
            <a:off x="11248494" y="41017730"/>
            <a:ext cx="10425434" cy="2356162"/>
          </a:xfrm>
          <a:prstGeom prst="rect">
            <a:avLst/>
          </a:prstGeom>
          <a:noFill/>
          <a:ln>
            <a:noFill/>
          </a:ln>
        </p:spPr>
        <p:txBody>
          <a:bodyPr spcFirstLastPara="1" wrap="square" lIns="91675" tIns="91675" rIns="91675" bIns="91675" anchor="ctr" anchorCtr="0">
            <a:noAutofit/>
          </a:bodyPr>
          <a:lstStyle>
            <a:lvl1pPr marR="0" lvl="0" algn="ctr">
              <a:lnSpc>
                <a:spcPct val="100000"/>
              </a:lnSpc>
              <a:spcBef>
                <a:spcPts val="0"/>
              </a:spcBef>
              <a:spcAft>
                <a:spcPts val="0"/>
              </a:spcAft>
              <a:buClr>
                <a:srgbClr val="888888"/>
              </a:buClr>
              <a:buSzPts val="5800"/>
              <a:buFont typeface="Calibri"/>
              <a:buNone/>
              <a:defRPr sz="58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9pPr>
          </a:lstStyle>
          <a:p>
            <a:endParaRPr/>
          </a:p>
        </p:txBody>
      </p:sp>
      <p:sp>
        <p:nvSpPr>
          <p:cNvPr id="142" name="Google Shape;142;p27"/>
          <p:cNvSpPr txBox="1">
            <a:spLocks noGrp="1"/>
          </p:cNvSpPr>
          <p:nvPr>
            <p:ph type="sldNum" idx="12"/>
          </p:nvPr>
        </p:nvSpPr>
        <p:spPr>
          <a:xfrm>
            <a:off x="23594405" y="41017730"/>
            <a:ext cx="7681898" cy="2356162"/>
          </a:xfrm>
          <a:prstGeom prst="rect">
            <a:avLst/>
          </a:prstGeom>
          <a:noFill/>
          <a:ln>
            <a:noFill/>
          </a:ln>
        </p:spPr>
        <p:txBody>
          <a:bodyPr spcFirstLastPara="1" wrap="square" lIns="440125" tIns="220050" rIns="440125" bIns="220050" anchor="ctr" anchorCtr="0">
            <a:noAutofit/>
          </a:bodyPr>
          <a:lstStyle>
            <a:lvl1pPr marL="0" marR="0" lvl="0"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3"/>
        <p:cNvGrpSpPr/>
        <p:nvPr/>
      </p:nvGrpSpPr>
      <p:grpSpPr>
        <a:xfrm>
          <a:off x="0" y="0"/>
          <a:ext cx="0" cy="0"/>
          <a:chOff x="0" y="0"/>
          <a:chExt cx="0" cy="0"/>
        </a:xfrm>
      </p:grpSpPr>
      <p:sp>
        <p:nvSpPr>
          <p:cNvPr id="144" name="Google Shape;144;p28"/>
          <p:cNvSpPr txBox="1">
            <a:spLocks noGrp="1"/>
          </p:cNvSpPr>
          <p:nvPr>
            <p:ph type="title"/>
          </p:nvPr>
        </p:nvSpPr>
        <p:spPr>
          <a:xfrm>
            <a:off x="2600645" y="28437867"/>
            <a:ext cx="27984061" cy="8789514"/>
          </a:xfrm>
          <a:prstGeom prst="rect">
            <a:avLst/>
          </a:prstGeom>
          <a:noFill/>
          <a:ln>
            <a:noFill/>
          </a:ln>
        </p:spPr>
        <p:txBody>
          <a:bodyPr spcFirstLastPara="1" wrap="square" lIns="91675" tIns="91675" rIns="91675" bIns="91675" anchor="t" anchorCtr="0">
            <a:noAutofit/>
          </a:bodyPr>
          <a:lstStyle>
            <a:lvl1pPr marR="0" lvl="0" algn="l">
              <a:lnSpc>
                <a:spcPct val="100000"/>
              </a:lnSpc>
              <a:spcBef>
                <a:spcPts val="0"/>
              </a:spcBef>
              <a:spcAft>
                <a:spcPts val="0"/>
              </a:spcAft>
              <a:buClr>
                <a:schemeClr val="dk1"/>
              </a:buClr>
              <a:buSzPts val="19300"/>
              <a:buFont typeface="Calibri"/>
              <a:buNone/>
              <a:defRPr sz="19300" b="1"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a:endParaRPr/>
          </a:p>
        </p:txBody>
      </p:sp>
      <p:sp>
        <p:nvSpPr>
          <p:cNvPr id="145" name="Google Shape;145;p28"/>
          <p:cNvSpPr txBox="1">
            <a:spLocks noGrp="1"/>
          </p:cNvSpPr>
          <p:nvPr>
            <p:ph type="body" idx="1"/>
          </p:nvPr>
        </p:nvSpPr>
        <p:spPr>
          <a:xfrm>
            <a:off x="2600645" y="18757113"/>
            <a:ext cx="27984061" cy="9680752"/>
          </a:xfrm>
          <a:prstGeom prst="rect">
            <a:avLst/>
          </a:prstGeom>
          <a:noFill/>
          <a:ln>
            <a:noFill/>
          </a:ln>
        </p:spPr>
        <p:txBody>
          <a:bodyPr spcFirstLastPara="1" wrap="square" lIns="91675" tIns="91675" rIns="91675" bIns="91675" anchor="b" anchorCtr="0">
            <a:noAutofit/>
          </a:bodyPr>
          <a:lstStyle>
            <a:lvl1pPr marL="457200" marR="0" lvl="0" indent="-228600" algn="l">
              <a:lnSpc>
                <a:spcPct val="100000"/>
              </a:lnSpc>
              <a:spcBef>
                <a:spcPts val="1900"/>
              </a:spcBef>
              <a:spcAft>
                <a:spcPts val="0"/>
              </a:spcAft>
              <a:buClr>
                <a:srgbClr val="888888"/>
              </a:buClr>
              <a:buSzPts val="9600"/>
              <a:buFont typeface="Arial"/>
              <a:buNone/>
              <a:defRPr sz="9600" b="0" i="0" u="none" strike="noStrike" cap="none">
                <a:solidFill>
                  <a:srgbClr val="888888"/>
                </a:solidFill>
                <a:latin typeface="Calibri"/>
                <a:ea typeface="Calibri"/>
                <a:cs typeface="Calibri"/>
                <a:sym typeface="Calibri"/>
              </a:defRPr>
            </a:lvl1pPr>
            <a:lvl2pPr marL="914400" marR="0" lvl="1" indent="-228600" algn="l">
              <a:lnSpc>
                <a:spcPct val="100000"/>
              </a:lnSpc>
              <a:spcBef>
                <a:spcPts val="1700"/>
              </a:spcBef>
              <a:spcAft>
                <a:spcPts val="0"/>
              </a:spcAft>
              <a:buClr>
                <a:srgbClr val="888888"/>
              </a:buClr>
              <a:buSzPts val="8600"/>
              <a:buFont typeface="Arial"/>
              <a:buNone/>
              <a:defRPr sz="8600" b="0" i="0" u="none" strike="noStrike" cap="none">
                <a:solidFill>
                  <a:srgbClr val="888888"/>
                </a:solidFill>
                <a:latin typeface="Calibri"/>
                <a:ea typeface="Calibri"/>
                <a:cs typeface="Calibri"/>
                <a:sym typeface="Calibri"/>
              </a:defRPr>
            </a:lvl2pPr>
            <a:lvl3pPr marL="1371600" marR="0" lvl="2" indent="-228600" algn="l">
              <a:lnSpc>
                <a:spcPct val="100000"/>
              </a:lnSpc>
              <a:spcBef>
                <a:spcPts val="1500"/>
              </a:spcBef>
              <a:spcAft>
                <a:spcPts val="0"/>
              </a:spcAft>
              <a:buClr>
                <a:srgbClr val="888888"/>
              </a:buClr>
              <a:buSzPts val="7700"/>
              <a:buFont typeface="Arial"/>
              <a:buNone/>
              <a:defRPr sz="7700" b="0" i="0" u="none" strike="noStrike" cap="none">
                <a:solidFill>
                  <a:srgbClr val="888888"/>
                </a:solidFill>
                <a:latin typeface="Calibri"/>
                <a:ea typeface="Calibri"/>
                <a:cs typeface="Calibri"/>
                <a:sym typeface="Calibri"/>
              </a:defRPr>
            </a:lvl3pPr>
            <a:lvl4pPr marL="1828800" marR="0" lvl="3" indent="-228600" algn="l">
              <a:lnSpc>
                <a:spcPct val="100000"/>
              </a:lnSpc>
              <a:spcBef>
                <a:spcPts val="1300"/>
              </a:spcBef>
              <a:spcAft>
                <a:spcPts val="0"/>
              </a:spcAft>
              <a:buClr>
                <a:srgbClr val="888888"/>
              </a:buClr>
              <a:buSzPts val="6700"/>
              <a:buFont typeface="Arial"/>
              <a:buNone/>
              <a:defRPr sz="6700" b="0" i="0" u="none" strike="noStrike" cap="none">
                <a:solidFill>
                  <a:srgbClr val="888888"/>
                </a:solidFill>
                <a:latin typeface="Calibri"/>
                <a:ea typeface="Calibri"/>
                <a:cs typeface="Calibri"/>
                <a:sym typeface="Calibri"/>
              </a:defRPr>
            </a:lvl4pPr>
            <a:lvl5pPr marL="2286000" marR="0" lvl="4" indent="-228600" algn="l">
              <a:lnSpc>
                <a:spcPct val="100000"/>
              </a:lnSpc>
              <a:spcBef>
                <a:spcPts val="1300"/>
              </a:spcBef>
              <a:spcAft>
                <a:spcPts val="0"/>
              </a:spcAft>
              <a:buClr>
                <a:srgbClr val="888888"/>
              </a:buClr>
              <a:buSzPts val="6700"/>
              <a:buFont typeface="Arial"/>
              <a:buNone/>
              <a:defRPr sz="6700" b="0" i="0" u="none" strike="noStrike" cap="none">
                <a:solidFill>
                  <a:srgbClr val="888888"/>
                </a:solidFill>
                <a:latin typeface="Calibri"/>
                <a:ea typeface="Calibri"/>
                <a:cs typeface="Calibri"/>
                <a:sym typeface="Calibri"/>
              </a:defRPr>
            </a:lvl5pPr>
            <a:lvl6pPr marL="2743200" marR="0" lvl="5" indent="-228600" algn="l">
              <a:lnSpc>
                <a:spcPct val="100000"/>
              </a:lnSpc>
              <a:spcBef>
                <a:spcPts val="1300"/>
              </a:spcBef>
              <a:spcAft>
                <a:spcPts val="0"/>
              </a:spcAft>
              <a:buClr>
                <a:srgbClr val="888888"/>
              </a:buClr>
              <a:buSzPts val="6700"/>
              <a:buFont typeface="Arial"/>
              <a:buNone/>
              <a:defRPr sz="6700" b="0" i="0" u="none" strike="noStrike" cap="none">
                <a:solidFill>
                  <a:srgbClr val="888888"/>
                </a:solidFill>
                <a:latin typeface="Calibri"/>
                <a:ea typeface="Calibri"/>
                <a:cs typeface="Calibri"/>
                <a:sym typeface="Calibri"/>
              </a:defRPr>
            </a:lvl6pPr>
            <a:lvl7pPr marL="3200400" marR="0" lvl="6" indent="-228600" algn="l">
              <a:lnSpc>
                <a:spcPct val="100000"/>
              </a:lnSpc>
              <a:spcBef>
                <a:spcPts val="1300"/>
              </a:spcBef>
              <a:spcAft>
                <a:spcPts val="0"/>
              </a:spcAft>
              <a:buClr>
                <a:srgbClr val="888888"/>
              </a:buClr>
              <a:buSzPts val="6700"/>
              <a:buFont typeface="Arial"/>
              <a:buNone/>
              <a:defRPr sz="6700" b="0" i="0" u="none" strike="noStrike" cap="none">
                <a:solidFill>
                  <a:srgbClr val="888888"/>
                </a:solidFill>
                <a:latin typeface="Calibri"/>
                <a:ea typeface="Calibri"/>
                <a:cs typeface="Calibri"/>
                <a:sym typeface="Calibri"/>
              </a:defRPr>
            </a:lvl7pPr>
            <a:lvl8pPr marL="3657600" marR="0" lvl="7" indent="-228600" algn="l">
              <a:lnSpc>
                <a:spcPct val="100000"/>
              </a:lnSpc>
              <a:spcBef>
                <a:spcPts val="1300"/>
              </a:spcBef>
              <a:spcAft>
                <a:spcPts val="0"/>
              </a:spcAft>
              <a:buClr>
                <a:srgbClr val="888888"/>
              </a:buClr>
              <a:buSzPts val="6700"/>
              <a:buFont typeface="Arial"/>
              <a:buNone/>
              <a:defRPr sz="6700" b="0" i="0" u="none" strike="noStrike" cap="none">
                <a:solidFill>
                  <a:srgbClr val="888888"/>
                </a:solidFill>
                <a:latin typeface="Calibri"/>
                <a:ea typeface="Calibri"/>
                <a:cs typeface="Calibri"/>
                <a:sym typeface="Calibri"/>
              </a:defRPr>
            </a:lvl8pPr>
            <a:lvl9pPr marL="4114800" marR="0" lvl="8" indent="-228600" algn="l">
              <a:lnSpc>
                <a:spcPct val="100000"/>
              </a:lnSpc>
              <a:spcBef>
                <a:spcPts val="1300"/>
              </a:spcBef>
              <a:spcAft>
                <a:spcPts val="0"/>
              </a:spcAft>
              <a:buClr>
                <a:srgbClr val="888888"/>
              </a:buClr>
              <a:buSzPts val="6700"/>
              <a:buFont typeface="Arial"/>
              <a:buNone/>
              <a:defRPr sz="6700" b="0" i="0" u="none" strike="noStrike" cap="none">
                <a:solidFill>
                  <a:srgbClr val="888888"/>
                </a:solidFill>
                <a:latin typeface="Calibri"/>
                <a:ea typeface="Calibri"/>
                <a:cs typeface="Calibri"/>
                <a:sym typeface="Calibri"/>
              </a:defRPr>
            </a:lvl9pPr>
          </a:lstStyle>
          <a:p>
            <a:endParaRPr/>
          </a:p>
        </p:txBody>
      </p:sp>
      <p:sp>
        <p:nvSpPr>
          <p:cNvPr id="146" name="Google Shape;146;p28"/>
          <p:cNvSpPr txBox="1">
            <a:spLocks noGrp="1"/>
          </p:cNvSpPr>
          <p:nvPr>
            <p:ph type="dt" idx="10"/>
          </p:nvPr>
        </p:nvSpPr>
        <p:spPr>
          <a:xfrm>
            <a:off x="1646122" y="41017730"/>
            <a:ext cx="7681898" cy="2356162"/>
          </a:xfrm>
          <a:prstGeom prst="rect">
            <a:avLst/>
          </a:prstGeom>
          <a:noFill/>
          <a:ln>
            <a:noFill/>
          </a:ln>
        </p:spPr>
        <p:txBody>
          <a:bodyPr spcFirstLastPara="1" wrap="square" lIns="91675" tIns="91675" rIns="91675" bIns="91675" anchor="ctr" anchorCtr="0">
            <a:noAutofit/>
          </a:bodyPr>
          <a:lstStyle>
            <a:lvl1pPr marR="0" lvl="0" algn="l">
              <a:lnSpc>
                <a:spcPct val="100000"/>
              </a:lnSpc>
              <a:spcBef>
                <a:spcPts val="0"/>
              </a:spcBef>
              <a:spcAft>
                <a:spcPts val="0"/>
              </a:spcAft>
              <a:buClr>
                <a:srgbClr val="888888"/>
              </a:buClr>
              <a:buSzPts val="5800"/>
              <a:buFont typeface="Calibri"/>
              <a:buNone/>
              <a:defRPr sz="58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9pPr>
          </a:lstStyle>
          <a:p>
            <a:endParaRPr/>
          </a:p>
        </p:txBody>
      </p:sp>
      <p:sp>
        <p:nvSpPr>
          <p:cNvPr id="147" name="Google Shape;147;p28"/>
          <p:cNvSpPr txBox="1">
            <a:spLocks noGrp="1"/>
          </p:cNvSpPr>
          <p:nvPr>
            <p:ph type="ftr" idx="11"/>
          </p:nvPr>
        </p:nvSpPr>
        <p:spPr>
          <a:xfrm>
            <a:off x="11248494" y="41017730"/>
            <a:ext cx="10425434" cy="2356162"/>
          </a:xfrm>
          <a:prstGeom prst="rect">
            <a:avLst/>
          </a:prstGeom>
          <a:noFill/>
          <a:ln>
            <a:noFill/>
          </a:ln>
        </p:spPr>
        <p:txBody>
          <a:bodyPr spcFirstLastPara="1" wrap="square" lIns="91675" tIns="91675" rIns="91675" bIns="91675" anchor="ctr" anchorCtr="0">
            <a:noAutofit/>
          </a:bodyPr>
          <a:lstStyle>
            <a:lvl1pPr marR="0" lvl="0" algn="ctr">
              <a:lnSpc>
                <a:spcPct val="100000"/>
              </a:lnSpc>
              <a:spcBef>
                <a:spcPts val="0"/>
              </a:spcBef>
              <a:spcAft>
                <a:spcPts val="0"/>
              </a:spcAft>
              <a:buClr>
                <a:srgbClr val="888888"/>
              </a:buClr>
              <a:buSzPts val="5800"/>
              <a:buFont typeface="Calibri"/>
              <a:buNone/>
              <a:defRPr sz="58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9pPr>
          </a:lstStyle>
          <a:p>
            <a:endParaRPr/>
          </a:p>
        </p:txBody>
      </p:sp>
      <p:sp>
        <p:nvSpPr>
          <p:cNvPr id="148" name="Google Shape;148;p28"/>
          <p:cNvSpPr txBox="1">
            <a:spLocks noGrp="1"/>
          </p:cNvSpPr>
          <p:nvPr>
            <p:ph type="sldNum" idx="12"/>
          </p:nvPr>
        </p:nvSpPr>
        <p:spPr>
          <a:xfrm>
            <a:off x="23594405" y="41017730"/>
            <a:ext cx="7681898" cy="2356162"/>
          </a:xfrm>
          <a:prstGeom prst="rect">
            <a:avLst/>
          </a:prstGeom>
          <a:noFill/>
          <a:ln>
            <a:noFill/>
          </a:ln>
        </p:spPr>
        <p:txBody>
          <a:bodyPr spcFirstLastPara="1" wrap="square" lIns="440125" tIns="220050" rIns="440125" bIns="220050" anchor="ctr" anchorCtr="0">
            <a:noAutofit/>
          </a:bodyPr>
          <a:lstStyle>
            <a:lvl1pPr marL="0" marR="0" lvl="0"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49"/>
        <p:cNvGrpSpPr/>
        <p:nvPr/>
      </p:nvGrpSpPr>
      <p:grpSpPr>
        <a:xfrm>
          <a:off x="0" y="0"/>
          <a:ext cx="0" cy="0"/>
          <a:chOff x="0" y="0"/>
          <a:chExt cx="0" cy="0"/>
        </a:xfrm>
      </p:grpSpPr>
      <p:sp>
        <p:nvSpPr>
          <p:cNvPr id="150" name="Google Shape;150;p29"/>
          <p:cNvSpPr txBox="1">
            <a:spLocks noGrp="1"/>
          </p:cNvSpPr>
          <p:nvPr>
            <p:ph type="title"/>
          </p:nvPr>
        </p:nvSpPr>
        <p:spPr>
          <a:xfrm>
            <a:off x="1646122" y="1772249"/>
            <a:ext cx="29630182" cy="7375815"/>
          </a:xfrm>
          <a:prstGeom prst="rect">
            <a:avLst/>
          </a:prstGeom>
          <a:noFill/>
          <a:ln>
            <a:noFill/>
          </a:ln>
        </p:spPr>
        <p:txBody>
          <a:bodyPr spcFirstLastPara="1" wrap="square" lIns="91675" tIns="91675" rIns="91675" bIns="91675" anchor="ctr" anchorCtr="0">
            <a:noAutofit/>
          </a:bodyPr>
          <a:lstStyle>
            <a:lvl1pPr marR="0" lvl="0" algn="ctr">
              <a:lnSpc>
                <a:spcPct val="100000"/>
              </a:lnSpc>
              <a:spcBef>
                <a:spcPts val="0"/>
              </a:spcBef>
              <a:spcAft>
                <a:spcPts val="0"/>
              </a:spcAft>
              <a:buClr>
                <a:schemeClr val="dk1"/>
              </a:buClr>
              <a:buSzPts val="21200"/>
              <a:buFont typeface="Calibri"/>
              <a:buNone/>
              <a:defRPr sz="212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a:endParaRPr/>
          </a:p>
        </p:txBody>
      </p:sp>
      <p:sp>
        <p:nvSpPr>
          <p:cNvPr id="151" name="Google Shape;151;p29"/>
          <p:cNvSpPr txBox="1">
            <a:spLocks noGrp="1"/>
          </p:cNvSpPr>
          <p:nvPr>
            <p:ph type="body" idx="1"/>
          </p:nvPr>
        </p:nvSpPr>
        <p:spPr>
          <a:xfrm>
            <a:off x="5927184" y="66095498"/>
            <a:ext cx="53064545" cy="186935921"/>
          </a:xfrm>
          <a:prstGeom prst="rect">
            <a:avLst/>
          </a:prstGeom>
          <a:noFill/>
          <a:ln>
            <a:noFill/>
          </a:ln>
        </p:spPr>
        <p:txBody>
          <a:bodyPr spcFirstLastPara="1" wrap="square" lIns="91675" tIns="91675" rIns="91675" bIns="91675" anchor="t" anchorCtr="0">
            <a:noAutofit/>
          </a:bodyPr>
          <a:lstStyle>
            <a:lvl1pPr marL="457200" marR="0" lvl="0" indent="-1079500" algn="l">
              <a:lnSpc>
                <a:spcPct val="100000"/>
              </a:lnSpc>
              <a:spcBef>
                <a:spcPts val="2700"/>
              </a:spcBef>
              <a:spcAft>
                <a:spcPts val="0"/>
              </a:spcAft>
              <a:buClr>
                <a:schemeClr val="dk1"/>
              </a:buClr>
              <a:buSzPts val="13400"/>
              <a:buFont typeface="Arial"/>
              <a:buChar char="•"/>
              <a:defRPr sz="13400" b="0" i="0" u="none" strike="noStrike" cap="none">
                <a:solidFill>
                  <a:schemeClr val="dk1"/>
                </a:solidFill>
                <a:latin typeface="Calibri"/>
                <a:ea typeface="Calibri"/>
                <a:cs typeface="Calibri"/>
                <a:sym typeface="Calibri"/>
              </a:defRPr>
            </a:lvl1pPr>
            <a:lvl2pPr marL="914400" marR="0" lvl="1" indent="-958850" algn="l">
              <a:lnSpc>
                <a:spcPct val="100000"/>
              </a:lnSpc>
              <a:spcBef>
                <a:spcPts val="2300"/>
              </a:spcBef>
              <a:spcAft>
                <a:spcPts val="0"/>
              </a:spcAft>
              <a:buClr>
                <a:schemeClr val="dk1"/>
              </a:buClr>
              <a:buSzPts val="11500"/>
              <a:buFont typeface="Arial"/>
              <a:buChar char="–"/>
              <a:defRPr sz="11500" b="0" i="0" u="none" strike="noStrike" cap="none">
                <a:solidFill>
                  <a:schemeClr val="dk1"/>
                </a:solidFill>
                <a:latin typeface="Calibri"/>
                <a:ea typeface="Calibri"/>
                <a:cs typeface="Calibri"/>
                <a:sym typeface="Calibri"/>
              </a:defRPr>
            </a:lvl2pPr>
            <a:lvl3pPr marL="1371600" marR="0" lvl="2" indent="-838200" algn="l">
              <a:lnSpc>
                <a:spcPct val="100000"/>
              </a:lnSpc>
              <a:spcBef>
                <a:spcPts val="19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3pPr>
            <a:lvl4pPr marL="1828800" marR="0" lvl="3" indent="-774700" algn="l">
              <a:lnSpc>
                <a:spcPct val="100000"/>
              </a:lnSpc>
              <a:spcBef>
                <a:spcPts val="1700"/>
              </a:spcBef>
              <a:spcAft>
                <a:spcPts val="0"/>
              </a:spcAft>
              <a:buClr>
                <a:schemeClr val="dk1"/>
              </a:buClr>
              <a:buSzPts val="8600"/>
              <a:buFont typeface="Arial"/>
              <a:buChar char="–"/>
              <a:defRPr sz="8600" b="0" i="0" u="none" strike="noStrike" cap="none">
                <a:solidFill>
                  <a:schemeClr val="dk1"/>
                </a:solidFill>
                <a:latin typeface="Calibri"/>
                <a:ea typeface="Calibri"/>
                <a:cs typeface="Calibri"/>
                <a:sym typeface="Calibri"/>
              </a:defRPr>
            </a:lvl4pPr>
            <a:lvl5pPr marL="2286000" marR="0" lvl="4" indent="-774700" algn="l">
              <a:lnSpc>
                <a:spcPct val="100000"/>
              </a:lnSpc>
              <a:spcBef>
                <a:spcPts val="1700"/>
              </a:spcBef>
              <a:spcAft>
                <a:spcPts val="0"/>
              </a:spcAft>
              <a:buClr>
                <a:schemeClr val="dk1"/>
              </a:buClr>
              <a:buSzPts val="8600"/>
              <a:buFont typeface="Arial"/>
              <a:buChar char="»"/>
              <a:defRPr sz="8600" b="0" i="0" u="none" strike="noStrike" cap="none">
                <a:solidFill>
                  <a:schemeClr val="dk1"/>
                </a:solidFill>
                <a:latin typeface="Calibri"/>
                <a:ea typeface="Calibri"/>
                <a:cs typeface="Calibri"/>
                <a:sym typeface="Calibri"/>
              </a:defRPr>
            </a:lvl5pPr>
            <a:lvl6pPr marL="2743200" marR="0" lvl="5" indent="-774700" algn="l">
              <a:lnSpc>
                <a:spcPct val="100000"/>
              </a:lnSpc>
              <a:spcBef>
                <a:spcPts val="1700"/>
              </a:spcBef>
              <a:spcAft>
                <a:spcPts val="0"/>
              </a:spcAft>
              <a:buClr>
                <a:schemeClr val="dk1"/>
              </a:buClr>
              <a:buSzPts val="8600"/>
              <a:buFont typeface="Arial"/>
              <a:buChar char="•"/>
              <a:defRPr sz="8600" b="0" i="0" u="none" strike="noStrike" cap="none">
                <a:solidFill>
                  <a:schemeClr val="dk1"/>
                </a:solidFill>
                <a:latin typeface="Calibri"/>
                <a:ea typeface="Calibri"/>
                <a:cs typeface="Calibri"/>
                <a:sym typeface="Calibri"/>
              </a:defRPr>
            </a:lvl6pPr>
            <a:lvl7pPr marL="3200400" marR="0" lvl="6" indent="-774700" algn="l">
              <a:lnSpc>
                <a:spcPct val="100000"/>
              </a:lnSpc>
              <a:spcBef>
                <a:spcPts val="1700"/>
              </a:spcBef>
              <a:spcAft>
                <a:spcPts val="0"/>
              </a:spcAft>
              <a:buClr>
                <a:schemeClr val="dk1"/>
              </a:buClr>
              <a:buSzPts val="8600"/>
              <a:buFont typeface="Arial"/>
              <a:buChar char="•"/>
              <a:defRPr sz="8600" b="0" i="0" u="none" strike="noStrike" cap="none">
                <a:solidFill>
                  <a:schemeClr val="dk1"/>
                </a:solidFill>
                <a:latin typeface="Calibri"/>
                <a:ea typeface="Calibri"/>
                <a:cs typeface="Calibri"/>
                <a:sym typeface="Calibri"/>
              </a:defRPr>
            </a:lvl7pPr>
            <a:lvl8pPr marL="3657600" marR="0" lvl="7" indent="-774700" algn="l">
              <a:lnSpc>
                <a:spcPct val="100000"/>
              </a:lnSpc>
              <a:spcBef>
                <a:spcPts val="1700"/>
              </a:spcBef>
              <a:spcAft>
                <a:spcPts val="0"/>
              </a:spcAft>
              <a:buClr>
                <a:schemeClr val="dk1"/>
              </a:buClr>
              <a:buSzPts val="8600"/>
              <a:buFont typeface="Arial"/>
              <a:buChar char="•"/>
              <a:defRPr sz="8600" b="0" i="0" u="none" strike="noStrike" cap="none">
                <a:solidFill>
                  <a:schemeClr val="dk1"/>
                </a:solidFill>
                <a:latin typeface="Calibri"/>
                <a:ea typeface="Calibri"/>
                <a:cs typeface="Calibri"/>
                <a:sym typeface="Calibri"/>
              </a:defRPr>
            </a:lvl8pPr>
            <a:lvl9pPr marL="4114800" marR="0" lvl="8" indent="-774700" algn="l">
              <a:lnSpc>
                <a:spcPct val="100000"/>
              </a:lnSpc>
              <a:spcBef>
                <a:spcPts val="1700"/>
              </a:spcBef>
              <a:spcAft>
                <a:spcPts val="0"/>
              </a:spcAft>
              <a:buClr>
                <a:schemeClr val="dk1"/>
              </a:buClr>
              <a:buSzPts val="8600"/>
              <a:buFont typeface="Arial"/>
              <a:buChar char="•"/>
              <a:defRPr sz="8600" b="0" i="0" u="none" strike="noStrike" cap="none">
                <a:solidFill>
                  <a:schemeClr val="dk1"/>
                </a:solidFill>
                <a:latin typeface="Calibri"/>
                <a:ea typeface="Calibri"/>
                <a:cs typeface="Calibri"/>
                <a:sym typeface="Calibri"/>
              </a:defRPr>
            </a:lvl9pPr>
          </a:lstStyle>
          <a:p>
            <a:endParaRPr/>
          </a:p>
        </p:txBody>
      </p:sp>
      <p:sp>
        <p:nvSpPr>
          <p:cNvPr id="152" name="Google Shape;152;p29"/>
          <p:cNvSpPr txBox="1">
            <a:spLocks noGrp="1"/>
          </p:cNvSpPr>
          <p:nvPr>
            <p:ph type="body" idx="2"/>
          </p:nvPr>
        </p:nvSpPr>
        <p:spPr>
          <a:xfrm>
            <a:off x="59540438" y="66095498"/>
            <a:ext cx="53064545" cy="186935921"/>
          </a:xfrm>
          <a:prstGeom prst="rect">
            <a:avLst/>
          </a:prstGeom>
          <a:noFill/>
          <a:ln>
            <a:noFill/>
          </a:ln>
        </p:spPr>
        <p:txBody>
          <a:bodyPr spcFirstLastPara="1" wrap="square" lIns="91675" tIns="91675" rIns="91675" bIns="91675" anchor="t" anchorCtr="0">
            <a:noAutofit/>
          </a:bodyPr>
          <a:lstStyle>
            <a:lvl1pPr marL="457200" marR="0" lvl="0" indent="-1079500" algn="l">
              <a:lnSpc>
                <a:spcPct val="100000"/>
              </a:lnSpc>
              <a:spcBef>
                <a:spcPts val="2700"/>
              </a:spcBef>
              <a:spcAft>
                <a:spcPts val="0"/>
              </a:spcAft>
              <a:buClr>
                <a:schemeClr val="dk1"/>
              </a:buClr>
              <a:buSzPts val="13400"/>
              <a:buFont typeface="Arial"/>
              <a:buChar char="•"/>
              <a:defRPr sz="13400" b="0" i="0" u="none" strike="noStrike" cap="none">
                <a:solidFill>
                  <a:schemeClr val="dk1"/>
                </a:solidFill>
                <a:latin typeface="Calibri"/>
                <a:ea typeface="Calibri"/>
                <a:cs typeface="Calibri"/>
                <a:sym typeface="Calibri"/>
              </a:defRPr>
            </a:lvl1pPr>
            <a:lvl2pPr marL="914400" marR="0" lvl="1" indent="-958850" algn="l">
              <a:lnSpc>
                <a:spcPct val="100000"/>
              </a:lnSpc>
              <a:spcBef>
                <a:spcPts val="2300"/>
              </a:spcBef>
              <a:spcAft>
                <a:spcPts val="0"/>
              </a:spcAft>
              <a:buClr>
                <a:schemeClr val="dk1"/>
              </a:buClr>
              <a:buSzPts val="11500"/>
              <a:buFont typeface="Arial"/>
              <a:buChar char="–"/>
              <a:defRPr sz="11500" b="0" i="0" u="none" strike="noStrike" cap="none">
                <a:solidFill>
                  <a:schemeClr val="dk1"/>
                </a:solidFill>
                <a:latin typeface="Calibri"/>
                <a:ea typeface="Calibri"/>
                <a:cs typeface="Calibri"/>
                <a:sym typeface="Calibri"/>
              </a:defRPr>
            </a:lvl2pPr>
            <a:lvl3pPr marL="1371600" marR="0" lvl="2" indent="-838200" algn="l">
              <a:lnSpc>
                <a:spcPct val="100000"/>
              </a:lnSpc>
              <a:spcBef>
                <a:spcPts val="19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3pPr>
            <a:lvl4pPr marL="1828800" marR="0" lvl="3" indent="-774700" algn="l">
              <a:lnSpc>
                <a:spcPct val="100000"/>
              </a:lnSpc>
              <a:spcBef>
                <a:spcPts val="1700"/>
              </a:spcBef>
              <a:spcAft>
                <a:spcPts val="0"/>
              </a:spcAft>
              <a:buClr>
                <a:schemeClr val="dk1"/>
              </a:buClr>
              <a:buSzPts val="8600"/>
              <a:buFont typeface="Arial"/>
              <a:buChar char="–"/>
              <a:defRPr sz="8600" b="0" i="0" u="none" strike="noStrike" cap="none">
                <a:solidFill>
                  <a:schemeClr val="dk1"/>
                </a:solidFill>
                <a:latin typeface="Calibri"/>
                <a:ea typeface="Calibri"/>
                <a:cs typeface="Calibri"/>
                <a:sym typeface="Calibri"/>
              </a:defRPr>
            </a:lvl4pPr>
            <a:lvl5pPr marL="2286000" marR="0" lvl="4" indent="-774700" algn="l">
              <a:lnSpc>
                <a:spcPct val="100000"/>
              </a:lnSpc>
              <a:spcBef>
                <a:spcPts val="1700"/>
              </a:spcBef>
              <a:spcAft>
                <a:spcPts val="0"/>
              </a:spcAft>
              <a:buClr>
                <a:schemeClr val="dk1"/>
              </a:buClr>
              <a:buSzPts val="8600"/>
              <a:buFont typeface="Arial"/>
              <a:buChar char="»"/>
              <a:defRPr sz="8600" b="0" i="0" u="none" strike="noStrike" cap="none">
                <a:solidFill>
                  <a:schemeClr val="dk1"/>
                </a:solidFill>
                <a:latin typeface="Calibri"/>
                <a:ea typeface="Calibri"/>
                <a:cs typeface="Calibri"/>
                <a:sym typeface="Calibri"/>
              </a:defRPr>
            </a:lvl5pPr>
            <a:lvl6pPr marL="2743200" marR="0" lvl="5" indent="-774700" algn="l">
              <a:lnSpc>
                <a:spcPct val="100000"/>
              </a:lnSpc>
              <a:spcBef>
                <a:spcPts val="1700"/>
              </a:spcBef>
              <a:spcAft>
                <a:spcPts val="0"/>
              </a:spcAft>
              <a:buClr>
                <a:schemeClr val="dk1"/>
              </a:buClr>
              <a:buSzPts val="8600"/>
              <a:buFont typeface="Arial"/>
              <a:buChar char="•"/>
              <a:defRPr sz="8600" b="0" i="0" u="none" strike="noStrike" cap="none">
                <a:solidFill>
                  <a:schemeClr val="dk1"/>
                </a:solidFill>
                <a:latin typeface="Calibri"/>
                <a:ea typeface="Calibri"/>
                <a:cs typeface="Calibri"/>
                <a:sym typeface="Calibri"/>
              </a:defRPr>
            </a:lvl6pPr>
            <a:lvl7pPr marL="3200400" marR="0" lvl="6" indent="-774700" algn="l">
              <a:lnSpc>
                <a:spcPct val="100000"/>
              </a:lnSpc>
              <a:spcBef>
                <a:spcPts val="1700"/>
              </a:spcBef>
              <a:spcAft>
                <a:spcPts val="0"/>
              </a:spcAft>
              <a:buClr>
                <a:schemeClr val="dk1"/>
              </a:buClr>
              <a:buSzPts val="8600"/>
              <a:buFont typeface="Arial"/>
              <a:buChar char="•"/>
              <a:defRPr sz="8600" b="0" i="0" u="none" strike="noStrike" cap="none">
                <a:solidFill>
                  <a:schemeClr val="dk1"/>
                </a:solidFill>
                <a:latin typeface="Calibri"/>
                <a:ea typeface="Calibri"/>
                <a:cs typeface="Calibri"/>
                <a:sym typeface="Calibri"/>
              </a:defRPr>
            </a:lvl7pPr>
            <a:lvl8pPr marL="3657600" marR="0" lvl="7" indent="-774700" algn="l">
              <a:lnSpc>
                <a:spcPct val="100000"/>
              </a:lnSpc>
              <a:spcBef>
                <a:spcPts val="1700"/>
              </a:spcBef>
              <a:spcAft>
                <a:spcPts val="0"/>
              </a:spcAft>
              <a:buClr>
                <a:schemeClr val="dk1"/>
              </a:buClr>
              <a:buSzPts val="8600"/>
              <a:buFont typeface="Arial"/>
              <a:buChar char="•"/>
              <a:defRPr sz="8600" b="0" i="0" u="none" strike="noStrike" cap="none">
                <a:solidFill>
                  <a:schemeClr val="dk1"/>
                </a:solidFill>
                <a:latin typeface="Calibri"/>
                <a:ea typeface="Calibri"/>
                <a:cs typeface="Calibri"/>
                <a:sym typeface="Calibri"/>
              </a:defRPr>
            </a:lvl8pPr>
            <a:lvl9pPr marL="4114800" marR="0" lvl="8" indent="-774700" algn="l">
              <a:lnSpc>
                <a:spcPct val="100000"/>
              </a:lnSpc>
              <a:spcBef>
                <a:spcPts val="1700"/>
              </a:spcBef>
              <a:spcAft>
                <a:spcPts val="0"/>
              </a:spcAft>
              <a:buClr>
                <a:schemeClr val="dk1"/>
              </a:buClr>
              <a:buSzPts val="8600"/>
              <a:buFont typeface="Arial"/>
              <a:buChar char="•"/>
              <a:defRPr sz="8600" b="0" i="0" u="none" strike="noStrike" cap="none">
                <a:solidFill>
                  <a:schemeClr val="dk1"/>
                </a:solidFill>
                <a:latin typeface="Calibri"/>
                <a:ea typeface="Calibri"/>
                <a:cs typeface="Calibri"/>
                <a:sym typeface="Calibri"/>
              </a:defRPr>
            </a:lvl9pPr>
          </a:lstStyle>
          <a:p>
            <a:endParaRPr/>
          </a:p>
        </p:txBody>
      </p:sp>
      <p:sp>
        <p:nvSpPr>
          <p:cNvPr id="153" name="Google Shape;153;p29"/>
          <p:cNvSpPr txBox="1">
            <a:spLocks noGrp="1"/>
          </p:cNvSpPr>
          <p:nvPr>
            <p:ph type="dt" idx="10"/>
          </p:nvPr>
        </p:nvSpPr>
        <p:spPr>
          <a:xfrm>
            <a:off x="1646122" y="41017730"/>
            <a:ext cx="7681898" cy="2356162"/>
          </a:xfrm>
          <a:prstGeom prst="rect">
            <a:avLst/>
          </a:prstGeom>
          <a:noFill/>
          <a:ln>
            <a:noFill/>
          </a:ln>
        </p:spPr>
        <p:txBody>
          <a:bodyPr spcFirstLastPara="1" wrap="square" lIns="91675" tIns="91675" rIns="91675" bIns="91675" anchor="ctr" anchorCtr="0">
            <a:noAutofit/>
          </a:bodyPr>
          <a:lstStyle>
            <a:lvl1pPr marR="0" lvl="0" algn="l">
              <a:lnSpc>
                <a:spcPct val="100000"/>
              </a:lnSpc>
              <a:spcBef>
                <a:spcPts val="0"/>
              </a:spcBef>
              <a:spcAft>
                <a:spcPts val="0"/>
              </a:spcAft>
              <a:buClr>
                <a:srgbClr val="888888"/>
              </a:buClr>
              <a:buSzPts val="5800"/>
              <a:buFont typeface="Calibri"/>
              <a:buNone/>
              <a:defRPr sz="58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9pPr>
          </a:lstStyle>
          <a:p>
            <a:endParaRPr/>
          </a:p>
        </p:txBody>
      </p:sp>
      <p:sp>
        <p:nvSpPr>
          <p:cNvPr id="154" name="Google Shape;154;p29"/>
          <p:cNvSpPr txBox="1">
            <a:spLocks noGrp="1"/>
          </p:cNvSpPr>
          <p:nvPr>
            <p:ph type="ftr" idx="11"/>
          </p:nvPr>
        </p:nvSpPr>
        <p:spPr>
          <a:xfrm>
            <a:off x="11248494" y="41017730"/>
            <a:ext cx="10425434" cy="2356162"/>
          </a:xfrm>
          <a:prstGeom prst="rect">
            <a:avLst/>
          </a:prstGeom>
          <a:noFill/>
          <a:ln>
            <a:noFill/>
          </a:ln>
        </p:spPr>
        <p:txBody>
          <a:bodyPr spcFirstLastPara="1" wrap="square" lIns="91675" tIns="91675" rIns="91675" bIns="91675" anchor="ctr" anchorCtr="0">
            <a:noAutofit/>
          </a:bodyPr>
          <a:lstStyle>
            <a:lvl1pPr marR="0" lvl="0" algn="ctr">
              <a:lnSpc>
                <a:spcPct val="100000"/>
              </a:lnSpc>
              <a:spcBef>
                <a:spcPts val="0"/>
              </a:spcBef>
              <a:spcAft>
                <a:spcPts val="0"/>
              </a:spcAft>
              <a:buClr>
                <a:srgbClr val="888888"/>
              </a:buClr>
              <a:buSzPts val="5800"/>
              <a:buFont typeface="Calibri"/>
              <a:buNone/>
              <a:defRPr sz="58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9pPr>
          </a:lstStyle>
          <a:p>
            <a:endParaRPr/>
          </a:p>
        </p:txBody>
      </p:sp>
      <p:sp>
        <p:nvSpPr>
          <p:cNvPr id="155" name="Google Shape;155;p29"/>
          <p:cNvSpPr txBox="1">
            <a:spLocks noGrp="1"/>
          </p:cNvSpPr>
          <p:nvPr>
            <p:ph type="sldNum" idx="12"/>
          </p:nvPr>
        </p:nvSpPr>
        <p:spPr>
          <a:xfrm>
            <a:off x="23594405" y="41017730"/>
            <a:ext cx="7681898" cy="2356162"/>
          </a:xfrm>
          <a:prstGeom prst="rect">
            <a:avLst/>
          </a:prstGeom>
          <a:noFill/>
          <a:ln>
            <a:noFill/>
          </a:ln>
        </p:spPr>
        <p:txBody>
          <a:bodyPr spcFirstLastPara="1" wrap="square" lIns="440125" tIns="220050" rIns="440125" bIns="220050" anchor="ctr" anchorCtr="0">
            <a:noAutofit/>
          </a:bodyPr>
          <a:lstStyle>
            <a:lvl1pPr marL="0" marR="0" lvl="0"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56"/>
        <p:cNvGrpSpPr/>
        <p:nvPr/>
      </p:nvGrpSpPr>
      <p:grpSpPr>
        <a:xfrm>
          <a:off x="0" y="0"/>
          <a:ext cx="0" cy="0"/>
          <a:chOff x="0" y="0"/>
          <a:chExt cx="0" cy="0"/>
        </a:xfrm>
      </p:grpSpPr>
      <p:sp>
        <p:nvSpPr>
          <p:cNvPr id="157" name="Google Shape;157;p30"/>
          <p:cNvSpPr txBox="1">
            <a:spLocks noGrp="1"/>
          </p:cNvSpPr>
          <p:nvPr>
            <p:ph type="title"/>
          </p:nvPr>
        </p:nvSpPr>
        <p:spPr>
          <a:xfrm>
            <a:off x="1646122" y="1772249"/>
            <a:ext cx="29630182" cy="7375815"/>
          </a:xfrm>
          <a:prstGeom prst="rect">
            <a:avLst/>
          </a:prstGeom>
          <a:noFill/>
          <a:ln>
            <a:noFill/>
          </a:ln>
        </p:spPr>
        <p:txBody>
          <a:bodyPr spcFirstLastPara="1" wrap="square" lIns="91675" tIns="91675" rIns="91675" bIns="91675" anchor="ctr" anchorCtr="0">
            <a:noAutofit/>
          </a:bodyPr>
          <a:lstStyle>
            <a:lvl1pPr marR="0" lvl="0" algn="ctr">
              <a:lnSpc>
                <a:spcPct val="100000"/>
              </a:lnSpc>
              <a:spcBef>
                <a:spcPts val="0"/>
              </a:spcBef>
              <a:spcAft>
                <a:spcPts val="0"/>
              </a:spcAft>
              <a:buClr>
                <a:schemeClr val="dk1"/>
              </a:buClr>
              <a:buSzPts val="21200"/>
              <a:buFont typeface="Calibri"/>
              <a:buNone/>
              <a:defRPr sz="212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a:endParaRPr/>
          </a:p>
        </p:txBody>
      </p:sp>
      <p:sp>
        <p:nvSpPr>
          <p:cNvPr id="158" name="Google Shape;158;p30"/>
          <p:cNvSpPr txBox="1">
            <a:spLocks noGrp="1"/>
          </p:cNvSpPr>
          <p:nvPr>
            <p:ph type="body" idx="1"/>
          </p:nvPr>
        </p:nvSpPr>
        <p:spPr>
          <a:xfrm>
            <a:off x="1646122" y="9906132"/>
            <a:ext cx="14546456" cy="4128403"/>
          </a:xfrm>
          <a:prstGeom prst="rect">
            <a:avLst/>
          </a:prstGeom>
          <a:noFill/>
          <a:ln>
            <a:noFill/>
          </a:ln>
        </p:spPr>
        <p:txBody>
          <a:bodyPr spcFirstLastPara="1" wrap="square" lIns="91675" tIns="91675" rIns="91675" bIns="91675" anchor="b" anchorCtr="0">
            <a:noAutofit/>
          </a:bodyPr>
          <a:lstStyle>
            <a:lvl1pPr marL="457200" marR="0" lvl="0" indent="-228600" algn="l">
              <a:lnSpc>
                <a:spcPct val="100000"/>
              </a:lnSpc>
              <a:spcBef>
                <a:spcPts val="2300"/>
              </a:spcBef>
              <a:spcAft>
                <a:spcPts val="0"/>
              </a:spcAft>
              <a:buClr>
                <a:schemeClr val="dk1"/>
              </a:buClr>
              <a:buSzPts val="11500"/>
              <a:buFont typeface="Arial"/>
              <a:buNone/>
              <a:defRPr sz="11500" b="1" i="0" u="none" strike="noStrike" cap="none">
                <a:solidFill>
                  <a:schemeClr val="dk1"/>
                </a:solidFill>
                <a:latin typeface="Calibri"/>
                <a:ea typeface="Calibri"/>
                <a:cs typeface="Calibri"/>
                <a:sym typeface="Calibri"/>
              </a:defRPr>
            </a:lvl1pPr>
            <a:lvl2pPr marL="914400" marR="0" lvl="1" indent="-228600" algn="l">
              <a:lnSpc>
                <a:spcPct val="100000"/>
              </a:lnSpc>
              <a:spcBef>
                <a:spcPts val="1900"/>
              </a:spcBef>
              <a:spcAft>
                <a:spcPts val="0"/>
              </a:spcAft>
              <a:buClr>
                <a:schemeClr val="dk1"/>
              </a:buClr>
              <a:buSzPts val="9600"/>
              <a:buFont typeface="Arial"/>
              <a:buNone/>
              <a:defRPr sz="9600" b="1" i="0" u="none" strike="noStrike" cap="none">
                <a:solidFill>
                  <a:schemeClr val="dk1"/>
                </a:solidFill>
                <a:latin typeface="Calibri"/>
                <a:ea typeface="Calibri"/>
                <a:cs typeface="Calibri"/>
                <a:sym typeface="Calibri"/>
              </a:defRPr>
            </a:lvl2pPr>
            <a:lvl3pPr marL="1371600" marR="0" lvl="2" indent="-228600" algn="l">
              <a:lnSpc>
                <a:spcPct val="100000"/>
              </a:lnSpc>
              <a:spcBef>
                <a:spcPts val="1700"/>
              </a:spcBef>
              <a:spcAft>
                <a:spcPts val="0"/>
              </a:spcAft>
              <a:buClr>
                <a:schemeClr val="dk1"/>
              </a:buClr>
              <a:buSzPts val="8600"/>
              <a:buFont typeface="Arial"/>
              <a:buNone/>
              <a:defRPr sz="8600" b="1" i="0" u="none" strike="noStrike" cap="none">
                <a:solidFill>
                  <a:schemeClr val="dk1"/>
                </a:solidFill>
                <a:latin typeface="Calibri"/>
                <a:ea typeface="Calibri"/>
                <a:cs typeface="Calibri"/>
                <a:sym typeface="Calibri"/>
              </a:defRPr>
            </a:lvl3pPr>
            <a:lvl4pPr marL="1828800" marR="0" lvl="3" indent="-228600" algn="l">
              <a:lnSpc>
                <a:spcPct val="100000"/>
              </a:lnSpc>
              <a:spcBef>
                <a:spcPts val="1500"/>
              </a:spcBef>
              <a:spcAft>
                <a:spcPts val="0"/>
              </a:spcAft>
              <a:buClr>
                <a:schemeClr val="dk1"/>
              </a:buClr>
              <a:buSzPts val="7700"/>
              <a:buFont typeface="Arial"/>
              <a:buNone/>
              <a:defRPr sz="7700" b="1" i="0" u="none" strike="noStrike" cap="none">
                <a:solidFill>
                  <a:schemeClr val="dk1"/>
                </a:solidFill>
                <a:latin typeface="Calibri"/>
                <a:ea typeface="Calibri"/>
                <a:cs typeface="Calibri"/>
                <a:sym typeface="Calibri"/>
              </a:defRPr>
            </a:lvl4pPr>
            <a:lvl5pPr marL="2286000" marR="0" lvl="4" indent="-228600" algn="l">
              <a:lnSpc>
                <a:spcPct val="100000"/>
              </a:lnSpc>
              <a:spcBef>
                <a:spcPts val="1500"/>
              </a:spcBef>
              <a:spcAft>
                <a:spcPts val="0"/>
              </a:spcAft>
              <a:buClr>
                <a:schemeClr val="dk1"/>
              </a:buClr>
              <a:buSzPts val="7700"/>
              <a:buFont typeface="Arial"/>
              <a:buNone/>
              <a:defRPr sz="7700" b="1" i="0" u="none" strike="noStrike" cap="none">
                <a:solidFill>
                  <a:schemeClr val="dk1"/>
                </a:solidFill>
                <a:latin typeface="Calibri"/>
                <a:ea typeface="Calibri"/>
                <a:cs typeface="Calibri"/>
                <a:sym typeface="Calibri"/>
              </a:defRPr>
            </a:lvl5pPr>
            <a:lvl6pPr marL="2743200" marR="0" lvl="5" indent="-228600" algn="l">
              <a:lnSpc>
                <a:spcPct val="100000"/>
              </a:lnSpc>
              <a:spcBef>
                <a:spcPts val="1500"/>
              </a:spcBef>
              <a:spcAft>
                <a:spcPts val="0"/>
              </a:spcAft>
              <a:buClr>
                <a:schemeClr val="dk1"/>
              </a:buClr>
              <a:buSzPts val="7700"/>
              <a:buFont typeface="Arial"/>
              <a:buNone/>
              <a:defRPr sz="7700" b="1" i="0" u="none" strike="noStrike" cap="none">
                <a:solidFill>
                  <a:schemeClr val="dk1"/>
                </a:solidFill>
                <a:latin typeface="Calibri"/>
                <a:ea typeface="Calibri"/>
                <a:cs typeface="Calibri"/>
                <a:sym typeface="Calibri"/>
              </a:defRPr>
            </a:lvl6pPr>
            <a:lvl7pPr marL="3200400" marR="0" lvl="6" indent="-228600" algn="l">
              <a:lnSpc>
                <a:spcPct val="100000"/>
              </a:lnSpc>
              <a:spcBef>
                <a:spcPts val="1500"/>
              </a:spcBef>
              <a:spcAft>
                <a:spcPts val="0"/>
              </a:spcAft>
              <a:buClr>
                <a:schemeClr val="dk1"/>
              </a:buClr>
              <a:buSzPts val="7700"/>
              <a:buFont typeface="Arial"/>
              <a:buNone/>
              <a:defRPr sz="7700" b="1" i="0" u="none" strike="noStrike" cap="none">
                <a:solidFill>
                  <a:schemeClr val="dk1"/>
                </a:solidFill>
                <a:latin typeface="Calibri"/>
                <a:ea typeface="Calibri"/>
                <a:cs typeface="Calibri"/>
                <a:sym typeface="Calibri"/>
              </a:defRPr>
            </a:lvl7pPr>
            <a:lvl8pPr marL="3657600" marR="0" lvl="7" indent="-228600" algn="l">
              <a:lnSpc>
                <a:spcPct val="100000"/>
              </a:lnSpc>
              <a:spcBef>
                <a:spcPts val="1500"/>
              </a:spcBef>
              <a:spcAft>
                <a:spcPts val="0"/>
              </a:spcAft>
              <a:buClr>
                <a:schemeClr val="dk1"/>
              </a:buClr>
              <a:buSzPts val="7700"/>
              <a:buFont typeface="Arial"/>
              <a:buNone/>
              <a:defRPr sz="7700" b="1" i="0" u="none" strike="noStrike" cap="none">
                <a:solidFill>
                  <a:schemeClr val="dk1"/>
                </a:solidFill>
                <a:latin typeface="Calibri"/>
                <a:ea typeface="Calibri"/>
                <a:cs typeface="Calibri"/>
                <a:sym typeface="Calibri"/>
              </a:defRPr>
            </a:lvl8pPr>
            <a:lvl9pPr marL="4114800" marR="0" lvl="8" indent="-228600" algn="l">
              <a:lnSpc>
                <a:spcPct val="100000"/>
              </a:lnSpc>
              <a:spcBef>
                <a:spcPts val="1500"/>
              </a:spcBef>
              <a:spcAft>
                <a:spcPts val="0"/>
              </a:spcAft>
              <a:buClr>
                <a:schemeClr val="dk1"/>
              </a:buClr>
              <a:buSzPts val="7700"/>
              <a:buFont typeface="Arial"/>
              <a:buNone/>
              <a:defRPr sz="7700" b="1" i="0" u="none" strike="noStrike" cap="none">
                <a:solidFill>
                  <a:schemeClr val="dk1"/>
                </a:solidFill>
                <a:latin typeface="Calibri"/>
                <a:ea typeface="Calibri"/>
                <a:cs typeface="Calibri"/>
                <a:sym typeface="Calibri"/>
              </a:defRPr>
            </a:lvl9pPr>
          </a:lstStyle>
          <a:p>
            <a:endParaRPr/>
          </a:p>
        </p:txBody>
      </p:sp>
      <p:sp>
        <p:nvSpPr>
          <p:cNvPr id="159" name="Google Shape;159;p30"/>
          <p:cNvSpPr txBox="1">
            <a:spLocks noGrp="1"/>
          </p:cNvSpPr>
          <p:nvPr>
            <p:ph type="body" idx="2"/>
          </p:nvPr>
        </p:nvSpPr>
        <p:spPr>
          <a:xfrm>
            <a:off x="1646122" y="14034538"/>
            <a:ext cx="14546456" cy="25497784"/>
          </a:xfrm>
          <a:prstGeom prst="rect">
            <a:avLst/>
          </a:prstGeom>
          <a:noFill/>
          <a:ln>
            <a:noFill/>
          </a:ln>
        </p:spPr>
        <p:txBody>
          <a:bodyPr spcFirstLastPara="1" wrap="square" lIns="91675" tIns="91675" rIns="91675" bIns="91675" anchor="t" anchorCtr="0">
            <a:noAutofit/>
          </a:bodyPr>
          <a:lstStyle>
            <a:lvl1pPr marL="457200" marR="0" lvl="0" indent="-958850" algn="l">
              <a:lnSpc>
                <a:spcPct val="100000"/>
              </a:lnSpc>
              <a:spcBef>
                <a:spcPts val="2300"/>
              </a:spcBef>
              <a:spcAft>
                <a:spcPts val="0"/>
              </a:spcAft>
              <a:buClr>
                <a:schemeClr val="dk1"/>
              </a:buClr>
              <a:buSzPts val="11500"/>
              <a:buFont typeface="Arial"/>
              <a:buChar char="•"/>
              <a:defRPr sz="11500" b="0" i="0" u="none" strike="noStrike" cap="none">
                <a:solidFill>
                  <a:schemeClr val="dk1"/>
                </a:solidFill>
                <a:latin typeface="Calibri"/>
                <a:ea typeface="Calibri"/>
                <a:cs typeface="Calibri"/>
                <a:sym typeface="Calibri"/>
              </a:defRPr>
            </a:lvl1pPr>
            <a:lvl2pPr marL="914400" marR="0" lvl="1" indent="-838200" algn="l">
              <a:lnSpc>
                <a:spcPct val="100000"/>
              </a:lnSpc>
              <a:spcBef>
                <a:spcPts val="19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2pPr>
            <a:lvl3pPr marL="1371600" marR="0" lvl="2" indent="-774700" algn="l">
              <a:lnSpc>
                <a:spcPct val="100000"/>
              </a:lnSpc>
              <a:spcBef>
                <a:spcPts val="1700"/>
              </a:spcBef>
              <a:spcAft>
                <a:spcPts val="0"/>
              </a:spcAft>
              <a:buClr>
                <a:schemeClr val="dk1"/>
              </a:buClr>
              <a:buSzPts val="8600"/>
              <a:buFont typeface="Arial"/>
              <a:buChar char="•"/>
              <a:defRPr sz="8600" b="0" i="0" u="none" strike="noStrike" cap="none">
                <a:solidFill>
                  <a:schemeClr val="dk1"/>
                </a:solidFill>
                <a:latin typeface="Calibri"/>
                <a:ea typeface="Calibri"/>
                <a:cs typeface="Calibri"/>
                <a:sym typeface="Calibri"/>
              </a:defRPr>
            </a:lvl3pPr>
            <a:lvl4pPr marL="1828800" marR="0" lvl="3" indent="-717550" algn="l">
              <a:lnSpc>
                <a:spcPct val="100000"/>
              </a:lnSpc>
              <a:spcBef>
                <a:spcPts val="1500"/>
              </a:spcBef>
              <a:spcAft>
                <a:spcPts val="0"/>
              </a:spcAft>
              <a:buClr>
                <a:schemeClr val="dk1"/>
              </a:buClr>
              <a:buSzPts val="7700"/>
              <a:buFont typeface="Arial"/>
              <a:buChar char="–"/>
              <a:defRPr sz="7700" b="0" i="0" u="none" strike="noStrike" cap="none">
                <a:solidFill>
                  <a:schemeClr val="dk1"/>
                </a:solidFill>
                <a:latin typeface="Calibri"/>
                <a:ea typeface="Calibri"/>
                <a:cs typeface="Calibri"/>
                <a:sym typeface="Calibri"/>
              </a:defRPr>
            </a:lvl4pPr>
            <a:lvl5pPr marL="2286000" marR="0" lvl="4" indent="-717550" algn="l">
              <a:lnSpc>
                <a:spcPct val="100000"/>
              </a:lnSpc>
              <a:spcBef>
                <a:spcPts val="1500"/>
              </a:spcBef>
              <a:spcAft>
                <a:spcPts val="0"/>
              </a:spcAft>
              <a:buClr>
                <a:schemeClr val="dk1"/>
              </a:buClr>
              <a:buSzPts val="7700"/>
              <a:buFont typeface="Arial"/>
              <a:buChar char="»"/>
              <a:defRPr sz="7700" b="0" i="0" u="none" strike="noStrike" cap="none">
                <a:solidFill>
                  <a:schemeClr val="dk1"/>
                </a:solidFill>
                <a:latin typeface="Calibri"/>
                <a:ea typeface="Calibri"/>
                <a:cs typeface="Calibri"/>
                <a:sym typeface="Calibri"/>
              </a:defRPr>
            </a:lvl5pPr>
            <a:lvl6pPr marL="2743200" marR="0" lvl="5" indent="-717550" algn="l">
              <a:lnSpc>
                <a:spcPct val="100000"/>
              </a:lnSpc>
              <a:spcBef>
                <a:spcPts val="1500"/>
              </a:spcBef>
              <a:spcAft>
                <a:spcPts val="0"/>
              </a:spcAft>
              <a:buClr>
                <a:schemeClr val="dk1"/>
              </a:buClr>
              <a:buSzPts val="7700"/>
              <a:buFont typeface="Arial"/>
              <a:buChar char="•"/>
              <a:defRPr sz="7700" b="0" i="0" u="none" strike="noStrike" cap="none">
                <a:solidFill>
                  <a:schemeClr val="dk1"/>
                </a:solidFill>
                <a:latin typeface="Calibri"/>
                <a:ea typeface="Calibri"/>
                <a:cs typeface="Calibri"/>
                <a:sym typeface="Calibri"/>
              </a:defRPr>
            </a:lvl6pPr>
            <a:lvl7pPr marL="3200400" marR="0" lvl="6" indent="-717550" algn="l">
              <a:lnSpc>
                <a:spcPct val="100000"/>
              </a:lnSpc>
              <a:spcBef>
                <a:spcPts val="1500"/>
              </a:spcBef>
              <a:spcAft>
                <a:spcPts val="0"/>
              </a:spcAft>
              <a:buClr>
                <a:schemeClr val="dk1"/>
              </a:buClr>
              <a:buSzPts val="7700"/>
              <a:buFont typeface="Arial"/>
              <a:buChar char="•"/>
              <a:defRPr sz="7700" b="0" i="0" u="none" strike="noStrike" cap="none">
                <a:solidFill>
                  <a:schemeClr val="dk1"/>
                </a:solidFill>
                <a:latin typeface="Calibri"/>
                <a:ea typeface="Calibri"/>
                <a:cs typeface="Calibri"/>
                <a:sym typeface="Calibri"/>
              </a:defRPr>
            </a:lvl7pPr>
            <a:lvl8pPr marL="3657600" marR="0" lvl="7" indent="-717550" algn="l">
              <a:lnSpc>
                <a:spcPct val="100000"/>
              </a:lnSpc>
              <a:spcBef>
                <a:spcPts val="1500"/>
              </a:spcBef>
              <a:spcAft>
                <a:spcPts val="0"/>
              </a:spcAft>
              <a:buClr>
                <a:schemeClr val="dk1"/>
              </a:buClr>
              <a:buSzPts val="7700"/>
              <a:buFont typeface="Arial"/>
              <a:buChar char="•"/>
              <a:defRPr sz="7700" b="0" i="0" u="none" strike="noStrike" cap="none">
                <a:solidFill>
                  <a:schemeClr val="dk1"/>
                </a:solidFill>
                <a:latin typeface="Calibri"/>
                <a:ea typeface="Calibri"/>
                <a:cs typeface="Calibri"/>
                <a:sym typeface="Calibri"/>
              </a:defRPr>
            </a:lvl8pPr>
            <a:lvl9pPr marL="4114800" marR="0" lvl="8" indent="-717550" algn="l">
              <a:lnSpc>
                <a:spcPct val="100000"/>
              </a:lnSpc>
              <a:spcBef>
                <a:spcPts val="1500"/>
              </a:spcBef>
              <a:spcAft>
                <a:spcPts val="0"/>
              </a:spcAft>
              <a:buClr>
                <a:schemeClr val="dk1"/>
              </a:buClr>
              <a:buSzPts val="7700"/>
              <a:buFont typeface="Arial"/>
              <a:buChar char="•"/>
              <a:defRPr sz="7700" b="0" i="0" u="none" strike="noStrike" cap="none">
                <a:solidFill>
                  <a:schemeClr val="dk1"/>
                </a:solidFill>
                <a:latin typeface="Calibri"/>
                <a:ea typeface="Calibri"/>
                <a:cs typeface="Calibri"/>
                <a:sym typeface="Calibri"/>
              </a:defRPr>
            </a:lvl9pPr>
          </a:lstStyle>
          <a:p>
            <a:endParaRPr/>
          </a:p>
        </p:txBody>
      </p:sp>
      <p:sp>
        <p:nvSpPr>
          <p:cNvPr id="160" name="Google Shape;160;p30"/>
          <p:cNvSpPr txBox="1">
            <a:spLocks noGrp="1"/>
          </p:cNvSpPr>
          <p:nvPr>
            <p:ph type="body" idx="3"/>
          </p:nvPr>
        </p:nvSpPr>
        <p:spPr>
          <a:xfrm>
            <a:off x="16724138" y="9906132"/>
            <a:ext cx="14552169" cy="4128403"/>
          </a:xfrm>
          <a:prstGeom prst="rect">
            <a:avLst/>
          </a:prstGeom>
          <a:noFill/>
          <a:ln>
            <a:noFill/>
          </a:ln>
        </p:spPr>
        <p:txBody>
          <a:bodyPr spcFirstLastPara="1" wrap="square" lIns="91675" tIns="91675" rIns="91675" bIns="91675" anchor="b" anchorCtr="0">
            <a:noAutofit/>
          </a:bodyPr>
          <a:lstStyle>
            <a:lvl1pPr marL="457200" marR="0" lvl="0" indent="-228600" algn="l">
              <a:lnSpc>
                <a:spcPct val="100000"/>
              </a:lnSpc>
              <a:spcBef>
                <a:spcPts val="2300"/>
              </a:spcBef>
              <a:spcAft>
                <a:spcPts val="0"/>
              </a:spcAft>
              <a:buClr>
                <a:schemeClr val="dk1"/>
              </a:buClr>
              <a:buSzPts val="11500"/>
              <a:buFont typeface="Arial"/>
              <a:buNone/>
              <a:defRPr sz="11500" b="1" i="0" u="none" strike="noStrike" cap="none">
                <a:solidFill>
                  <a:schemeClr val="dk1"/>
                </a:solidFill>
                <a:latin typeface="Calibri"/>
                <a:ea typeface="Calibri"/>
                <a:cs typeface="Calibri"/>
                <a:sym typeface="Calibri"/>
              </a:defRPr>
            </a:lvl1pPr>
            <a:lvl2pPr marL="914400" marR="0" lvl="1" indent="-228600" algn="l">
              <a:lnSpc>
                <a:spcPct val="100000"/>
              </a:lnSpc>
              <a:spcBef>
                <a:spcPts val="1900"/>
              </a:spcBef>
              <a:spcAft>
                <a:spcPts val="0"/>
              </a:spcAft>
              <a:buClr>
                <a:schemeClr val="dk1"/>
              </a:buClr>
              <a:buSzPts val="9600"/>
              <a:buFont typeface="Arial"/>
              <a:buNone/>
              <a:defRPr sz="9600" b="1" i="0" u="none" strike="noStrike" cap="none">
                <a:solidFill>
                  <a:schemeClr val="dk1"/>
                </a:solidFill>
                <a:latin typeface="Calibri"/>
                <a:ea typeface="Calibri"/>
                <a:cs typeface="Calibri"/>
                <a:sym typeface="Calibri"/>
              </a:defRPr>
            </a:lvl2pPr>
            <a:lvl3pPr marL="1371600" marR="0" lvl="2" indent="-228600" algn="l">
              <a:lnSpc>
                <a:spcPct val="100000"/>
              </a:lnSpc>
              <a:spcBef>
                <a:spcPts val="1700"/>
              </a:spcBef>
              <a:spcAft>
                <a:spcPts val="0"/>
              </a:spcAft>
              <a:buClr>
                <a:schemeClr val="dk1"/>
              </a:buClr>
              <a:buSzPts val="8600"/>
              <a:buFont typeface="Arial"/>
              <a:buNone/>
              <a:defRPr sz="8600" b="1" i="0" u="none" strike="noStrike" cap="none">
                <a:solidFill>
                  <a:schemeClr val="dk1"/>
                </a:solidFill>
                <a:latin typeface="Calibri"/>
                <a:ea typeface="Calibri"/>
                <a:cs typeface="Calibri"/>
                <a:sym typeface="Calibri"/>
              </a:defRPr>
            </a:lvl3pPr>
            <a:lvl4pPr marL="1828800" marR="0" lvl="3" indent="-228600" algn="l">
              <a:lnSpc>
                <a:spcPct val="100000"/>
              </a:lnSpc>
              <a:spcBef>
                <a:spcPts val="1500"/>
              </a:spcBef>
              <a:spcAft>
                <a:spcPts val="0"/>
              </a:spcAft>
              <a:buClr>
                <a:schemeClr val="dk1"/>
              </a:buClr>
              <a:buSzPts val="7700"/>
              <a:buFont typeface="Arial"/>
              <a:buNone/>
              <a:defRPr sz="7700" b="1" i="0" u="none" strike="noStrike" cap="none">
                <a:solidFill>
                  <a:schemeClr val="dk1"/>
                </a:solidFill>
                <a:latin typeface="Calibri"/>
                <a:ea typeface="Calibri"/>
                <a:cs typeface="Calibri"/>
                <a:sym typeface="Calibri"/>
              </a:defRPr>
            </a:lvl4pPr>
            <a:lvl5pPr marL="2286000" marR="0" lvl="4" indent="-228600" algn="l">
              <a:lnSpc>
                <a:spcPct val="100000"/>
              </a:lnSpc>
              <a:spcBef>
                <a:spcPts val="1500"/>
              </a:spcBef>
              <a:spcAft>
                <a:spcPts val="0"/>
              </a:spcAft>
              <a:buClr>
                <a:schemeClr val="dk1"/>
              </a:buClr>
              <a:buSzPts val="7700"/>
              <a:buFont typeface="Arial"/>
              <a:buNone/>
              <a:defRPr sz="7700" b="1" i="0" u="none" strike="noStrike" cap="none">
                <a:solidFill>
                  <a:schemeClr val="dk1"/>
                </a:solidFill>
                <a:latin typeface="Calibri"/>
                <a:ea typeface="Calibri"/>
                <a:cs typeface="Calibri"/>
                <a:sym typeface="Calibri"/>
              </a:defRPr>
            </a:lvl5pPr>
            <a:lvl6pPr marL="2743200" marR="0" lvl="5" indent="-228600" algn="l">
              <a:lnSpc>
                <a:spcPct val="100000"/>
              </a:lnSpc>
              <a:spcBef>
                <a:spcPts val="1500"/>
              </a:spcBef>
              <a:spcAft>
                <a:spcPts val="0"/>
              </a:spcAft>
              <a:buClr>
                <a:schemeClr val="dk1"/>
              </a:buClr>
              <a:buSzPts val="7700"/>
              <a:buFont typeface="Arial"/>
              <a:buNone/>
              <a:defRPr sz="7700" b="1" i="0" u="none" strike="noStrike" cap="none">
                <a:solidFill>
                  <a:schemeClr val="dk1"/>
                </a:solidFill>
                <a:latin typeface="Calibri"/>
                <a:ea typeface="Calibri"/>
                <a:cs typeface="Calibri"/>
                <a:sym typeface="Calibri"/>
              </a:defRPr>
            </a:lvl6pPr>
            <a:lvl7pPr marL="3200400" marR="0" lvl="6" indent="-228600" algn="l">
              <a:lnSpc>
                <a:spcPct val="100000"/>
              </a:lnSpc>
              <a:spcBef>
                <a:spcPts val="1500"/>
              </a:spcBef>
              <a:spcAft>
                <a:spcPts val="0"/>
              </a:spcAft>
              <a:buClr>
                <a:schemeClr val="dk1"/>
              </a:buClr>
              <a:buSzPts val="7700"/>
              <a:buFont typeface="Arial"/>
              <a:buNone/>
              <a:defRPr sz="7700" b="1" i="0" u="none" strike="noStrike" cap="none">
                <a:solidFill>
                  <a:schemeClr val="dk1"/>
                </a:solidFill>
                <a:latin typeface="Calibri"/>
                <a:ea typeface="Calibri"/>
                <a:cs typeface="Calibri"/>
                <a:sym typeface="Calibri"/>
              </a:defRPr>
            </a:lvl7pPr>
            <a:lvl8pPr marL="3657600" marR="0" lvl="7" indent="-228600" algn="l">
              <a:lnSpc>
                <a:spcPct val="100000"/>
              </a:lnSpc>
              <a:spcBef>
                <a:spcPts val="1500"/>
              </a:spcBef>
              <a:spcAft>
                <a:spcPts val="0"/>
              </a:spcAft>
              <a:buClr>
                <a:schemeClr val="dk1"/>
              </a:buClr>
              <a:buSzPts val="7700"/>
              <a:buFont typeface="Arial"/>
              <a:buNone/>
              <a:defRPr sz="7700" b="1" i="0" u="none" strike="noStrike" cap="none">
                <a:solidFill>
                  <a:schemeClr val="dk1"/>
                </a:solidFill>
                <a:latin typeface="Calibri"/>
                <a:ea typeface="Calibri"/>
                <a:cs typeface="Calibri"/>
                <a:sym typeface="Calibri"/>
              </a:defRPr>
            </a:lvl8pPr>
            <a:lvl9pPr marL="4114800" marR="0" lvl="8" indent="-228600" algn="l">
              <a:lnSpc>
                <a:spcPct val="100000"/>
              </a:lnSpc>
              <a:spcBef>
                <a:spcPts val="1500"/>
              </a:spcBef>
              <a:spcAft>
                <a:spcPts val="0"/>
              </a:spcAft>
              <a:buClr>
                <a:schemeClr val="dk1"/>
              </a:buClr>
              <a:buSzPts val="7700"/>
              <a:buFont typeface="Arial"/>
              <a:buNone/>
              <a:defRPr sz="7700" b="1" i="0" u="none" strike="noStrike" cap="none">
                <a:solidFill>
                  <a:schemeClr val="dk1"/>
                </a:solidFill>
                <a:latin typeface="Calibri"/>
                <a:ea typeface="Calibri"/>
                <a:cs typeface="Calibri"/>
                <a:sym typeface="Calibri"/>
              </a:defRPr>
            </a:lvl9pPr>
          </a:lstStyle>
          <a:p>
            <a:endParaRPr/>
          </a:p>
        </p:txBody>
      </p:sp>
      <p:sp>
        <p:nvSpPr>
          <p:cNvPr id="161" name="Google Shape;161;p30"/>
          <p:cNvSpPr txBox="1">
            <a:spLocks noGrp="1"/>
          </p:cNvSpPr>
          <p:nvPr>
            <p:ph type="body" idx="4"/>
          </p:nvPr>
        </p:nvSpPr>
        <p:spPr>
          <a:xfrm>
            <a:off x="16724138" y="14034538"/>
            <a:ext cx="14552169" cy="25497784"/>
          </a:xfrm>
          <a:prstGeom prst="rect">
            <a:avLst/>
          </a:prstGeom>
          <a:noFill/>
          <a:ln>
            <a:noFill/>
          </a:ln>
        </p:spPr>
        <p:txBody>
          <a:bodyPr spcFirstLastPara="1" wrap="square" lIns="91675" tIns="91675" rIns="91675" bIns="91675" anchor="t" anchorCtr="0">
            <a:noAutofit/>
          </a:bodyPr>
          <a:lstStyle>
            <a:lvl1pPr marL="457200" marR="0" lvl="0" indent="-958850" algn="l">
              <a:lnSpc>
                <a:spcPct val="100000"/>
              </a:lnSpc>
              <a:spcBef>
                <a:spcPts val="2300"/>
              </a:spcBef>
              <a:spcAft>
                <a:spcPts val="0"/>
              </a:spcAft>
              <a:buClr>
                <a:schemeClr val="dk1"/>
              </a:buClr>
              <a:buSzPts val="11500"/>
              <a:buFont typeface="Arial"/>
              <a:buChar char="•"/>
              <a:defRPr sz="11500" b="0" i="0" u="none" strike="noStrike" cap="none">
                <a:solidFill>
                  <a:schemeClr val="dk1"/>
                </a:solidFill>
                <a:latin typeface="Calibri"/>
                <a:ea typeface="Calibri"/>
                <a:cs typeface="Calibri"/>
                <a:sym typeface="Calibri"/>
              </a:defRPr>
            </a:lvl1pPr>
            <a:lvl2pPr marL="914400" marR="0" lvl="1" indent="-838200" algn="l">
              <a:lnSpc>
                <a:spcPct val="100000"/>
              </a:lnSpc>
              <a:spcBef>
                <a:spcPts val="19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2pPr>
            <a:lvl3pPr marL="1371600" marR="0" lvl="2" indent="-774700" algn="l">
              <a:lnSpc>
                <a:spcPct val="100000"/>
              </a:lnSpc>
              <a:spcBef>
                <a:spcPts val="1700"/>
              </a:spcBef>
              <a:spcAft>
                <a:spcPts val="0"/>
              </a:spcAft>
              <a:buClr>
                <a:schemeClr val="dk1"/>
              </a:buClr>
              <a:buSzPts val="8600"/>
              <a:buFont typeface="Arial"/>
              <a:buChar char="•"/>
              <a:defRPr sz="8600" b="0" i="0" u="none" strike="noStrike" cap="none">
                <a:solidFill>
                  <a:schemeClr val="dk1"/>
                </a:solidFill>
                <a:latin typeface="Calibri"/>
                <a:ea typeface="Calibri"/>
                <a:cs typeface="Calibri"/>
                <a:sym typeface="Calibri"/>
              </a:defRPr>
            </a:lvl3pPr>
            <a:lvl4pPr marL="1828800" marR="0" lvl="3" indent="-717550" algn="l">
              <a:lnSpc>
                <a:spcPct val="100000"/>
              </a:lnSpc>
              <a:spcBef>
                <a:spcPts val="1500"/>
              </a:spcBef>
              <a:spcAft>
                <a:spcPts val="0"/>
              </a:spcAft>
              <a:buClr>
                <a:schemeClr val="dk1"/>
              </a:buClr>
              <a:buSzPts val="7700"/>
              <a:buFont typeface="Arial"/>
              <a:buChar char="–"/>
              <a:defRPr sz="7700" b="0" i="0" u="none" strike="noStrike" cap="none">
                <a:solidFill>
                  <a:schemeClr val="dk1"/>
                </a:solidFill>
                <a:latin typeface="Calibri"/>
                <a:ea typeface="Calibri"/>
                <a:cs typeface="Calibri"/>
                <a:sym typeface="Calibri"/>
              </a:defRPr>
            </a:lvl4pPr>
            <a:lvl5pPr marL="2286000" marR="0" lvl="4" indent="-717550" algn="l">
              <a:lnSpc>
                <a:spcPct val="100000"/>
              </a:lnSpc>
              <a:spcBef>
                <a:spcPts val="1500"/>
              </a:spcBef>
              <a:spcAft>
                <a:spcPts val="0"/>
              </a:spcAft>
              <a:buClr>
                <a:schemeClr val="dk1"/>
              </a:buClr>
              <a:buSzPts val="7700"/>
              <a:buFont typeface="Arial"/>
              <a:buChar char="»"/>
              <a:defRPr sz="7700" b="0" i="0" u="none" strike="noStrike" cap="none">
                <a:solidFill>
                  <a:schemeClr val="dk1"/>
                </a:solidFill>
                <a:latin typeface="Calibri"/>
                <a:ea typeface="Calibri"/>
                <a:cs typeface="Calibri"/>
                <a:sym typeface="Calibri"/>
              </a:defRPr>
            </a:lvl5pPr>
            <a:lvl6pPr marL="2743200" marR="0" lvl="5" indent="-717550" algn="l">
              <a:lnSpc>
                <a:spcPct val="100000"/>
              </a:lnSpc>
              <a:spcBef>
                <a:spcPts val="1500"/>
              </a:spcBef>
              <a:spcAft>
                <a:spcPts val="0"/>
              </a:spcAft>
              <a:buClr>
                <a:schemeClr val="dk1"/>
              </a:buClr>
              <a:buSzPts val="7700"/>
              <a:buFont typeface="Arial"/>
              <a:buChar char="•"/>
              <a:defRPr sz="7700" b="0" i="0" u="none" strike="noStrike" cap="none">
                <a:solidFill>
                  <a:schemeClr val="dk1"/>
                </a:solidFill>
                <a:latin typeface="Calibri"/>
                <a:ea typeface="Calibri"/>
                <a:cs typeface="Calibri"/>
                <a:sym typeface="Calibri"/>
              </a:defRPr>
            </a:lvl6pPr>
            <a:lvl7pPr marL="3200400" marR="0" lvl="6" indent="-717550" algn="l">
              <a:lnSpc>
                <a:spcPct val="100000"/>
              </a:lnSpc>
              <a:spcBef>
                <a:spcPts val="1500"/>
              </a:spcBef>
              <a:spcAft>
                <a:spcPts val="0"/>
              </a:spcAft>
              <a:buClr>
                <a:schemeClr val="dk1"/>
              </a:buClr>
              <a:buSzPts val="7700"/>
              <a:buFont typeface="Arial"/>
              <a:buChar char="•"/>
              <a:defRPr sz="7700" b="0" i="0" u="none" strike="noStrike" cap="none">
                <a:solidFill>
                  <a:schemeClr val="dk1"/>
                </a:solidFill>
                <a:latin typeface="Calibri"/>
                <a:ea typeface="Calibri"/>
                <a:cs typeface="Calibri"/>
                <a:sym typeface="Calibri"/>
              </a:defRPr>
            </a:lvl7pPr>
            <a:lvl8pPr marL="3657600" marR="0" lvl="7" indent="-717550" algn="l">
              <a:lnSpc>
                <a:spcPct val="100000"/>
              </a:lnSpc>
              <a:spcBef>
                <a:spcPts val="1500"/>
              </a:spcBef>
              <a:spcAft>
                <a:spcPts val="0"/>
              </a:spcAft>
              <a:buClr>
                <a:schemeClr val="dk1"/>
              </a:buClr>
              <a:buSzPts val="7700"/>
              <a:buFont typeface="Arial"/>
              <a:buChar char="•"/>
              <a:defRPr sz="7700" b="0" i="0" u="none" strike="noStrike" cap="none">
                <a:solidFill>
                  <a:schemeClr val="dk1"/>
                </a:solidFill>
                <a:latin typeface="Calibri"/>
                <a:ea typeface="Calibri"/>
                <a:cs typeface="Calibri"/>
                <a:sym typeface="Calibri"/>
              </a:defRPr>
            </a:lvl8pPr>
            <a:lvl9pPr marL="4114800" marR="0" lvl="8" indent="-717550" algn="l">
              <a:lnSpc>
                <a:spcPct val="100000"/>
              </a:lnSpc>
              <a:spcBef>
                <a:spcPts val="1500"/>
              </a:spcBef>
              <a:spcAft>
                <a:spcPts val="0"/>
              </a:spcAft>
              <a:buClr>
                <a:schemeClr val="dk1"/>
              </a:buClr>
              <a:buSzPts val="7700"/>
              <a:buFont typeface="Arial"/>
              <a:buChar char="•"/>
              <a:defRPr sz="7700" b="0" i="0" u="none" strike="noStrike" cap="none">
                <a:solidFill>
                  <a:schemeClr val="dk1"/>
                </a:solidFill>
                <a:latin typeface="Calibri"/>
                <a:ea typeface="Calibri"/>
                <a:cs typeface="Calibri"/>
                <a:sym typeface="Calibri"/>
              </a:defRPr>
            </a:lvl9pPr>
          </a:lstStyle>
          <a:p>
            <a:endParaRPr/>
          </a:p>
        </p:txBody>
      </p:sp>
      <p:sp>
        <p:nvSpPr>
          <p:cNvPr id="162" name="Google Shape;162;p30"/>
          <p:cNvSpPr txBox="1">
            <a:spLocks noGrp="1"/>
          </p:cNvSpPr>
          <p:nvPr>
            <p:ph type="dt" idx="10"/>
          </p:nvPr>
        </p:nvSpPr>
        <p:spPr>
          <a:xfrm>
            <a:off x="1646122" y="41017730"/>
            <a:ext cx="7681898" cy="2356162"/>
          </a:xfrm>
          <a:prstGeom prst="rect">
            <a:avLst/>
          </a:prstGeom>
          <a:noFill/>
          <a:ln>
            <a:noFill/>
          </a:ln>
        </p:spPr>
        <p:txBody>
          <a:bodyPr spcFirstLastPara="1" wrap="square" lIns="91675" tIns="91675" rIns="91675" bIns="91675" anchor="ctr" anchorCtr="0">
            <a:noAutofit/>
          </a:bodyPr>
          <a:lstStyle>
            <a:lvl1pPr marR="0" lvl="0" algn="l">
              <a:lnSpc>
                <a:spcPct val="100000"/>
              </a:lnSpc>
              <a:spcBef>
                <a:spcPts val="0"/>
              </a:spcBef>
              <a:spcAft>
                <a:spcPts val="0"/>
              </a:spcAft>
              <a:buClr>
                <a:srgbClr val="888888"/>
              </a:buClr>
              <a:buSzPts val="5800"/>
              <a:buFont typeface="Calibri"/>
              <a:buNone/>
              <a:defRPr sz="58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9pPr>
          </a:lstStyle>
          <a:p>
            <a:endParaRPr/>
          </a:p>
        </p:txBody>
      </p:sp>
      <p:sp>
        <p:nvSpPr>
          <p:cNvPr id="163" name="Google Shape;163;p30"/>
          <p:cNvSpPr txBox="1">
            <a:spLocks noGrp="1"/>
          </p:cNvSpPr>
          <p:nvPr>
            <p:ph type="ftr" idx="11"/>
          </p:nvPr>
        </p:nvSpPr>
        <p:spPr>
          <a:xfrm>
            <a:off x="11248494" y="41017730"/>
            <a:ext cx="10425434" cy="2356162"/>
          </a:xfrm>
          <a:prstGeom prst="rect">
            <a:avLst/>
          </a:prstGeom>
          <a:noFill/>
          <a:ln>
            <a:noFill/>
          </a:ln>
        </p:spPr>
        <p:txBody>
          <a:bodyPr spcFirstLastPara="1" wrap="square" lIns="91675" tIns="91675" rIns="91675" bIns="91675" anchor="ctr" anchorCtr="0">
            <a:noAutofit/>
          </a:bodyPr>
          <a:lstStyle>
            <a:lvl1pPr marR="0" lvl="0" algn="ctr">
              <a:lnSpc>
                <a:spcPct val="100000"/>
              </a:lnSpc>
              <a:spcBef>
                <a:spcPts val="0"/>
              </a:spcBef>
              <a:spcAft>
                <a:spcPts val="0"/>
              </a:spcAft>
              <a:buClr>
                <a:srgbClr val="888888"/>
              </a:buClr>
              <a:buSzPts val="5800"/>
              <a:buFont typeface="Calibri"/>
              <a:buNone/>
              <a:defRPr sz="58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9pPr>
          </a:lstStyle>
          <a:p>
            <a:endParaRPr/>
          </a:p>
        </p:txBody>
      </p:sp>
      <p:sp>
        <p:nvSpPr>
          <p:cNvPr id="164" name="Google Shape;164;p30"/>
          <p:cNvSpPr txBox="1">
            <a:spLocks noGrp="1"/>
          </p:cNvSpPr>
          <p:nvPr>
            <p:ph type="sldNum" idx="12"/>
          </p:nvPr>
        </p:nvSpPr>
        <p:spPr>
          <a:xfrm>
            <a:off x="23594405" y="41017730"/>
            <a:ext cx="7681898" cy="2356162"/>
          </a:xfrm>
          <a:prstGeom prst="rect">
            <a:avLst/>
          </a:prstGeom>
          <a:noFill/>
          <a:ln>
            <a:noFill/>
          </a:ln>
        </p:spPr>
        <p:txBody>
          <a:bodyPr spcFirstLastPara="1" wrap="square" lIns="440125" tIns="220050" rIns="440125" bIns="220050" anchor="ctr" anchorCtr="0">
            <a:noAutofit/>
          </a:bodyPr>
          <a:lstStyle>
            <a:lvl1pPr marL="0" marR="0" lvl="0"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65"/>
        <p:cNvGrpSpPr/>
        <p:nvPr/>
      </p:nvGrpSpPr>
      <p:grpSpPr>
        <a:xfrm>
          <a:off x="0" y="0"/>
          <a:ext cx="0" cy="0"/>
          <a:chOff x="0" y="0"/>
          <a:chExt cx="0" cy="0"/>
        </a:xfrm>
      </p:grpSpPr>
      <p:sp>
        <p:nvSpPr>
          <p:cNvPr id="166" name="Google Shape;166;p31"/>
          <p:cNvSpPr txBox="1">
            <a:spLocks noGrp="1"/>
          </p:cNvSpPr>
          <p:nvPr>
            <p:ph type="title"/>
          </p:nvPr>
        </p:nvSpPr>
        <p:spPr>
          <a:xfrm>
            <a:off x="1646122" y="1772249"/>
            <a:ext cx="29630182" cy="7375815"/>
          </a:xfrm>
          <a:prstGeom prst="rect">
            <a:avLst/>
          </a:prstGeom>
          <a:noFill/>
          <a:ln>
            <a:noFill/>
          </a:ln>
        </p:spPr>
        <p:txBody>
          <a:bodyPr spcFirstLastPara="1" wrap="square" lIns="91675" tIns="91675" rIns="91675" bIns="91675" anchor="ctr" anchorCtr="0">
            <a:noAutofit/>
          </a:bodyPr>
          <a:lstStyle>
            <a:lvl1pPr marR="0" lvl="0" algn="ctr">
              <a:lnSpc>
                <a:spcPct val="100000"/>
              </a:lnSpc>
              <a:spcBef>
                <a:spcPts val="0"/>
              </a:spcBef>
              <a:spcAft>
                <a:spcPts val="0"/>
              </a:spcAft>
              <a:buClr>
                <a:schemeClr val="dk1"/>
              </a:buClr>
              <a:buSzPts val="21200"/>
              <a:buFont typeface="Calibri"/>
              <a:buNone/>
              <a:defRPr sz="212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a:endParaRPr/>
          </a:p>
        </p:txBody>
      </p:sp>
      <p:sp>
        <p:nvSpPr>
          <p:cNvPr id="167" name="Google Shape;167;p31"/>
          <p:cNvSpPr txBox="1">
            <a:spLocks noGrp="1"/>
          </p:cNvSpPr>
          <p:nvPr>
            <p:ph type="dt" idx="10"/>
          </p:nvPr>
        </p:nvSpPr>
        <p:spPr>
          <a:xfrm>
            <a:off x="1646122" y="41017730"/>
            <a:ext cx="7681898" cy="2356162"/>
          </a:xfrm>
          <a:prstGeom prst="rect">
            <a:avLst/>
          </a:prstGeom>
          <a:noFill/>
          <a:ln>
            <a:noFill/>
          </a:ln>
        </p:spPr>
        <p:txBody>
          <a:bodyPr spcFirstLastPara="1" wrap="square" lIns="91675" tIns="91675" rIns="91675" bIns="91675" anchor="ctr" anchorCtr="0">
            <a:noAutofit/>
          </a:bodyPr>
          <a:lstStyle>
            <a:lvl1pPr marR="0" lvl="0" algn="l">
              <a:lnSpc>
                <a:spcPct val="100000"/>
              </a:lnSpc>
              <a:spcBef>
                <a:spcPts val="0"/>
              </a:spcBef>
              <a:spcAft>
                <a:spcPts val="0"/>
              </a:spcAft>
              <a:buClr>
                <a:srgbClr val="888888"/>
              </a:buClr>
              <a:buSzPts val="5800"/>
              <a:buFont typeface="Calibri"/>
              <a:buNone/>
              <a:defRPr sz="58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9pPr>
          </a:lstStyle>
          <a:p>
            <a:endParaRPr/>
          </a:p>
        </p:txBody>
      </p:sp>
      <p:sp>
        <p:nvSpPr>
          <p:cNvPr id="168" name="Google Shape;168;p31"/>
          <p:cNvSpPr txBox="1">
            <a:spLocks noGrp="1"/>
          </p:cNvSpPr>
          <p:nvPr>
            <p:ph type="ftr" idx="11"/>
          </p:nvPr>
        </p:nvSpPr>
        <p:spPr>
          <a:xfrm>
            <a:off x="11248494" y="41017730"/>
            <a:ext cx="10425434" cy="2356162"/>
          </a:xfrm>
          <a:prstGeom prst="rect">
            <a:avLst/>
          </a:prstGeom>
          <a:noFill/>
          <a:ln>
            <a:noFill/>
          </a:ln>
        </p:spPr>
        <p:txBody>
          <a:bodyPr spcFirstLastPara="1" wrap="square" lIns="91675" tIns="91675" rIns="91675" bIns="91675" anchor="ctr" anchorCtr="0">
            <a:noAutofit/>
          </a:bodyPr>
          <a:lstStyle>
            <a:lvl1pPr marR="0" lvl="0" algn="ctr">
              <a:lnSpc>
                <a:spcPct val="100000"/>
              </a:lnSpc>
              <a:spcBef>
                <a:spcPts val="0"/>
              </a:spcBef>
              <a:spcAft>
                <a:spcPts val="0"/>
              </a:spcAft>
              <a:buClr>
                <a:srgbClr val="888888"/>
              </a:buClr>
              <a:buSzPts val="5800"/>
              <a:buFont typeface="Calibri"/>
              <a:buNone/>
              <a:defRPr sz="58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9pPr>
          </a:lstStyle>
          <a:p>
            <a:endParaRPr/>
          </a:p>
        </p:txBody>
      </p:sp>
      <p:sp>
        <p:nvSpPr>
          <p:cNvPr id="169" name="Google Shape;169;p31"/>
          <p:cNvSpPr txBox="1">
            <a:spLocks noGrp="1"/>
          </p:cNvSpPr>
          <p:nvPr>
            <p:ph type="sldNum" idx="12"/>
          </p:nvPr>
        </p:nvSpPr>
        <p:spPr>
          <a:xfrm>
            <a:off x="23594405" y="41017730"/>
            <a:ext cx="7681898" cy="2356162"/>
          </a:xfrm>
          <a:prstGeom prst="rect">
            <a:avLst/>
          </a:prstGeom>
          <a:noFill/>
          <a:ln>
            <a:noFill/>
          </a:ln>
        </p:spPr>
        <p:txBody>
          <a:bodyPr spcFirstLastPara="1" wrap="square" lIns="440125" tIns="220050" rIns="440125" bIns="220050" anchor="ctr" anchorCtr="0">
            <a:noAutofit/>
          </a:bodyPr>
          <a:lstStyle>
            <a:lvl1pPr marL="0" marR="0" lvl="0"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0"/>
        <p:cNvGrpSpPr/>
        <p:nvPr/>
      </p:nvGrpSpPr>
      <p:grpSpPr>
        <a:xfrm>
          <a:off x="0" y="0"/>
          <a:ext cx="0" cy="0"/>
          <a:chOff x="0" y="0"/>
          <a:chExt cx="0" cy="0"/>
        </a:xfrm>
      </p:grpSpPr>
      <p:sp>
        <p:nvSpPr>
          <p:cNvPr id="171" name="Google Shape;171;p32"/>
          <p:cNvSpPr txBox="1">
            <a:spLocks noGrp="1"/>
          </p:cNvSpPr>
          <p:nvPr>
            <p:ph type="dt" idx="10"/>
          </p:nvPr>
        </p:nvSpPr>
        <p:spPr>
          <a:xfrm>
            <a:off x="1646122" y="41017730"/>
            <a:ext cx="7681898" cy="2356162"/>
          </a:xfrm>
          <a:prstGeom prst="rect">
            <a:avLst/>
          </a:prstGeom>
          <a:noFill/>
          <a:ln>
            <a:noFill/>
          </a:ln>
        </p:spPr>
        <p:txBody>
          <a:bodyPr spcFirstLastPara="1" wrap="square" lIns="91675" tIns="91675" rIns="91675" bIns="91675" anchor="ctr" anchorCtr="0">
            <a:noAutofit/>
          </a:bodyPr>
          <a:lstStyle>
            <a:lvl1pPr marR="0" lvl="0" algn="l">
              <a:lnSpc>
                <a:spcPct val="100000"/>
              </a:lnSpc>
              <a:spcBef>
                <a:spcPts val="0"/>
              </a:spcBef>
              <a:spcAft>
                <a:spcPts val="0"/>
              </a:spcAft>
              <a:buClr>
                <a:srgbClr val="888888"/>
              </a:buClr>
              <a:buSzPts val="5800"/>
              <a:buFont typeface="Calibri"/>
              <a:buNone/>
              <a:defRPr sz="58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9pPr>
          </a:lstStyle>
          <a:p>
            <a:endParaRPr/>
          </a:p>
        </p:txBody>
      </p:sp>
      <p:sp>
        <p:nvSpPr>
          <p:cNvPr id="172" name="Google Shape;172;p32"/>
          <p:cNvSpPr txBox="1">
            <a:spLocks noGrp="1"/>
          </p:cNvSpPr>
          <p:nvPr>
            <p:ph type="ftr" idx="11"/>
          </p:nvPr>
        </p:nvSpPr>
        <p:spPr>
          <a:xfrm>
            <a:off x="11248494" y="41017730"/>
            <a:ext cx="10425434" cy="2356162"/>
          </a:xfrm>
          <a:prstGeom prst="rect">
            <a:avLst/>
          </a:prstGeom>
          <a:noFill/>
          <a:ln>
            <a:noFill/>
          </a:ln>
        </p:spPr>
        <p:txBody>
          <a:bodyPr spcFirstLastPara="1" wrap="square" lIns="91675" tIns="91675" rIns="91675" bIns="91675" anchor="ctr" anchorCtr="0">
            <a:noAutofit/>
          </a:bodyPr>
          <a:lstStyle>
            <a:lvl1pPr marR="0" lvl="0" algn="ctr">
              <a:lnSpc>
                <a:spcPct val="100000"/>
              </a:lnSpc>
              <a:spcBef>
                <a:spcPts val="0"/>
              </a:spcBef>
              <a:spcAft>
                <a:spcPts val="0"/>
              </a:spcAft>
              <a:buClr>
                <a:srgbClr val="888888"/>
              </a:buClr>
              <a:buSzPts val="5800"/>
              <a:buFont typeface="Calibri"/>
              <a:buNone/>
              <a:defRPr sz="58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9pPr>
          </a:lstStyle>
          <a:p>
            <a:endParaRPr/>
          </a:p>
        </p:txBody>
      </p:sp>
      <p:sp>
        <p:nvSpPr>
          <p:cNvPr id="173" name="Google Shape;173;p32"/>
          <p:cNvSpPr txBox="1">
            <a:spLocks noGrp="1"/>
          </p:cNvSpPr>
          <p:nvPr>
            <p:ph type="sldNum" idx="12"/>
          </p:nvPr>
        </p:nvSpPr>
        <p:spPr>
          <a:xfrm>
            <a:off x="23594405" y="41017730"/>
            <a:ext cx="7681898" cy="2356162"/>
          </a:xfrm>
          <a:prstGeom prst="rect">
            <a:avLst/>
          </a:prstGeom>
          <a:noFill/>
          <a:ln>
            <a:noFill/>
          </a:ln>
        </p:spPr>
        <p:txBody>
          <a:bodyPr spcFirstLastPara="1" wrap="square" lIns="440125" tIns="220050" rIns="440125" bIns="220050" anchor="ctr" anchorCtr="0">
            <a:noAutofit/>
          </a:bodyPr>
          <a:lstStyle>
            <a:lvl1pPr marL="0" marR="0" lvl="0"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74"/>
        <p:cNvGrpSpPr/>
        <p:nvPr/>
      </p:nvGrpSpPr>
      <p:grpSpPr>
        <a:xfrm>
          <a:off x="0" y="0"/>
          <a:ext cx="0" cy="0"/>
          <a:chOff x="0" y="0"/>
          <a:chExt cx="0" cy="0"/>
        </a:xfrm>
      </p:grpSpPr>
      <p:sp>
        <p:nvSpPr>
          <p:cNvPr id="175" name="Google Shape;175;p33"/>
          <p:cNvSpPr txBox="1">
            <a:spLocks noGrp="1"/>
          </p:cNvSpPr>
          <p:nvPr>
            <p:ph type="title"/>
          </p:nvPr>
        </p:nvSpPr>
        <p:spPr>
          <a:xfrm>
            <a:off x="1646124" y="1762000"/>
            <a:ext cx="10831251" cy="7498745"/>
          </a:xfrm>
          <a:prstGeom prst="rect">
            <a:avLst/>
          </a:prstGeom>
          <a:noFill/>
          <a:ln>
            <a:noFill/>
          </a:ln>
        </p:spPr>
        <p:txBody>
          <a:bodyPr spcFirstLastPara="1" wrap="square" lIns="91675" tIns="91675" rIns="91675" bIns="91675" anchor="b" anchorCtr="0">
            <a:noAutofit/>
          </a:bodyPr>
          <a:lstStyle>
            <a:lvl1pPr marR="0" lvl="0" algn="l">
              <a:lnSpc>
                <a:spcPct val="100000"/>
              </a:lnSpc>
              <a:spcBef>
                <a:spcPts val="0"/>
              </a:spcBef>
              <a:spcAft>
                <a:spcPts val="0"/>
              </a:spcAft>
              <a:buClr>
                <a:schemeClr val="dk1"/>
              </a:buClr>
              <a:buSzPts val="9600"/>
              <a:buFont typeface="Calibri"/>
              <a:buNone/>
              <a:defRPr sz="9600" b="1"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a:endParaRPr/>
          </a:p>
        </p:txBody>
      </p:sp>
      <p:sp>
        <p:nvSpPr>
          <p:cNvPr id="176" name="Google Shape;176;p33"/>
          <p:cNvSpPr txBox="1">
            <a:spLocks noGrp="1"/>
          </p:cNvSpPr>
          <p:nvPr>
            <p:ph type="body" idx="1"/>
          </p:nvPr>
        </p:nvSpPr>
        <p:spPr>
          <a:xfrm>
            <a:off x="12871753" y="1762004"/>
            <a:ext cx="18404551" cy="37770321"/>
          </a:xfrm>
          <a:prstGeom prst="rect">
            <a:avLst/>
          </a:prstGeom>
          <a:noFill/>
          <a:ln>
            <a:noFill/>
          </a:ln>
        </p:spPr>
        <p:txBody>
          <a:bodyPr spcFirstLastPara="1" wrap="square" lIns="91675" tIns="91675" rIns="91675" bIns="91675" anchor="t" anchorCtr="0">
            <a:noAutofit/>
          </a:bodyPr>
          <a:lstStyle>
            <a:lvl1pPr marL="457200" marR="0" lvl="0" indent="-1206500" algn="l">
              <a:lnSpc>
                <a:spcPct val="100000"/>
              </a:lnSpc>
              <a:spcBef>
                <a:spcPts val="3100"/>
              </a:spcBef>
              <a:spcAft>
                <a:spcPts val="0"/>
              </a:spcAft>
              <a:buClr>
                <a:schemeClr val="dk1"/>
              </a:buClr>
              <a:buSzPts val="15400"/>
              <a:buFont typeface="Arial"/>
              <a:buChar char="•"/>
              <a:defRPr sz="15400" b="0" i="0" u="none" strike="noStrike" cap="none">
                <a:solidFill>
                  <a:schemeClr val="dk1"/>
                </a:solidFill>
                <a:latin typeface="Calibri"/>
                <a:ea typeface="Calibri"/>
                <a:cs typeface="Calibri"/>
                <a:sym typeface="Calibri"/>
              </a:defRPr>
            </a:lvl1pPr>
            <a:lvl2pPr marL="914400" marR="0" lvl="1" indent="-1079500" algn="l">
              <a:lnSpc>
                <a:spcPct val="100000"/>
              </a:lnSpc>
              <a:spcBef>
                <a:spcPts val="2700"/>
              </a:spcBef>
              <a:spcAft>
                <a:spcPts val="0"/>
              </a:spcAft>
              <a:buClr>
                <a:schemeClr val="dk1"/>
              </a:buClr>
              <a:buSzPts val="13400"/>
              <a:buFont typeface="Arial"/>
              <a:buChar char="–"/>
              <a:defRPr sz="13400" b="0" i="0" u="none" strike="noStrike" cap="none">
                <a:solidFill>
                  <a:schemeClr val="dk1"/>
                </a:solidFill>
                <a:latin typeface="Calibri"/>
                <a:ea typeface="Calibri"/>
                <a:cs typeface="Calibri"/>
                <a:sym typeface="Calibri"/>
              </a:defRPr>
            </a:lvl2pPr>
            <a:lvl3pPr marL="1371600" marR="0" lvl="2" indent="-958850" algn="l">
              <a:lnSpc>
                <a:spcPct val="100000"/>
              </a:lnSpc>
              <a:spcBef>
                <a:spcPts val="2300"/>
              </a:spcBef>
              <a:spcAft>
                <a:spcPts val="0"/>
              </a:spcAft>
              <a:buClr>
                <a:schemeClr val="dk1"/>
              </a:buClr>
              <a:buSzPts val="11500"/>
              <a:buFont typeface="Arial"/>
              <a:buChar char="•"/>
              <a:defRPr sz="11500" b="0" i="0" u="none" strike="noStrike" cap="none">
                <a:solidFill>
                  <a:schemeClr val="dk1"/>
                </a:solidFill>
                <a:latin typeface="Calibri"/>
                <a:ea typeface="Calibri"/>
                <a:cs typeface="Calibri"/>
                <a:sym typeface="Calibri"/>
              </a:defRPr>
            </a:lvl3pPr>
            <a:lvl4pPr marL="1828800" marR="0" lvl="3" indent="-838200" algn="l">
              <a:lnSpc>
                <a:spcPct val="100000"/>
              </a:lnSpc>
              <a:spcBef>
                <a:spcPts val="19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4pPr>
            <a:lvl5pPr marL="2286000" marR="0" lvl="4" indent="-838200" algn="l">
              <a:lnSpc>
                <a:spcPct val="100000"/>
              </a:lnSpc>
              <a:spcBef>
                <a:spcPts val="19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5pPr>
            <a:lvl6pPr marL="2743200" marR="0" lvl="5" indent="-838200" algn="l">
              <a:lnSpc>
                <a:spcPct val="100000"/>
              </a:lnSpc>
              <a:spcBef>
                <a:spcPts val="19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6pPr>
            <a:lvl7pPr marL="3200400" marR="0" lvl="6" indent="-838200" algn="l">
              <a:lnSpc>
                <a:spcPct val="100000"/>
              </a:lnSpc>
              <a:spcBef>
                <a:spcPts val="19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7pPr>
            <a:lvl8pPr marL="3657600" marR="0" lvl="7" indent="-838200" algn="l">
              <a:lnSpc>
                <a:spcPct val="100000"/>
              </a:lnSpc>
              <a:spcBef>
                <a:spcPts val="19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8pPr>
            <a:lvl9pPr marL="4114800" marR="0" lvl="8" indent="-838200" algn="l">
              <a:lnSpc>
                <a:spcPct val="100000"/>
              </a:lnSpc>
              <a:spcBef>
                <a:spcPts val="19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77" name="Google Shape;177;p33"/>
          <p:cNvSpPr txBox="1">
            <a:spLocks noGrp="1"/>
          </p:cNvSpPr>
          <p:nvPr>
            <p:ph type="body" idx="2"/>
          </p:nvPr>
        </p:nvSpPr>
        <p:spPr>
          <a:xfrm>
            <a:off x="1646124" y="9260748"/>
            <a:ext cx="10831251" cy="30271575"/>
          </a:xfrm>
          <a:prstGeom prst="rect">
            <a:avLst/>
          </a:prstGeom>
          <a:noFill/>
          <a:ln>
            <a:noFill/>
          </a:ln>
        </p:spPr>
        <p:txBody>
          <a:bodyPr spcFirstLastPara="1" wrap="square" lIns="91675" tIns="91675" rIns="91675" bIns="91675" anchor="t" anchorCtr="0">
            <a:noAutofit/>
          </a:bodyPr>
          <a:lstStyle>
            <a:lvl1pPr marL="457200" marR="0" lvl="0" indent="-228600" algn="l">
              <a:lnSpc>
                <a:spcPct val="100000"/>
              </a:lnSpc>
              <a:spcBef>
                <a:spcPts val="1300"/>
              </a:spcBef>
              <a:spcAft>
                <a:spcPts val="0"/>
              </a:spcAft>
              <a:buClr>
                <a:schemeClr val="dk1"/>
              </a:buClr>
              <a:buSzPts val="6700"/>
              <a:buFont typeface="Arial"/>
              <a:buNone/>
              <a:defRPr sz="6700" b="0" i="0" u="none" strike="noStrike" cap="none">
                <a:solidFill>
                  <a:schemeClr val="dk1"/>
                </a:solidFill>
                <a:latin typeface="Calibri"/>
                <a:ea typeface="Calibri"/>
                <a:cs typeface="Calibri"/>
                <a:sym typeface="Calibri"/>
              </a:defRPr>
            </a:lvl1pPr>
            <a:lvl2pPr marL="914400" marR="0" lvl="1" indent="-228600" algn="l">
              <a:lnSpc>
                <a:spcPct val="100000"/>
              </a:lnSpc>
              <a:spcBef>
                <a:spcPts val="1200"/>
              </a:spcBef>
              <a:spcAft>
                <a:spcPts val="0"/>
              </a:spcAft>
              <a:buClr>
                <a:schemeClr val="dk1"/>
              </a:buClr>
              <a:buSzPts val="5800"/>
              <a:buFont typeface="Arial"/>
              <a:buNone/>
              <a:defRPr sz="5800" b="0" i="0" u="none" strike="noStrike" cap="none">
                <a:solidFill>
                  <a:schemeClr val="dk1"/>
                </a:solidFill>
                <a:latin typeface="Calibri"/>
                <a:ea typeface="Calibri"/>
                <a:cs typeface="Calibri"/>
                <a:sym typeface="Calibri"/>
              </a:defRPr>
            </a:lvl2pPr>
            <a:lvl3pPr marL="1371600" marR="0" lvl="2" indent="-228600" algn="l">
              <a:lnSpc>
                <a:spcPct val="100000"/>
              </a:lnSpc>
              <a:spcBef>
                <a:spcPts val="1000"/>
              </a:spcBef>
              <a:spcAft>
                <a:spcPts val="0"/>
              </a:spcAft>
              <a:buClr>
                <a:schemeClr val="dk1"/>
              </a:buClr>
              <a:buSzPts val="4800"/>
              <a:buFont typeface="Arial"/>
              <a:buNone/>
              <a:defRPr sz="4800" b="0" i="0" u="none" strike="noStrike" cap="none">
                <a:solidFill>
                  <a:schemeClr val="dk1"/>
                </a:solidFill>
                <a:latin typeface="Calibri"/>
                <a:ea typeface="Calibri"/>
                <a:cs typeface="Calibri"/>
                <a:sym typeface="Calibri"/>
              </a:defRPr>
            </a:lvl3pPr>
            <a:lvl4pPr marL="1828800" marR="0" lvl="3" indent="-228600" algn="l">
              <a:lnSpc>
                <a:spcPct val="100000"/>
              </a:lnSpc>
              <a:spcBef>
                <a:spcPts val="900"/>
              </a:spcBef>
              <a:spcAft>
                <a:spcPts val="0"/>
              </a:spcAft>
              <a:buClr>
                <a:schemeClr val="dk1"/>
              </a:buClr>
              <a:buSzPts val="4300"/>
              <a:buFont typeface="Arial"/>
              <a:buNone/>
              <a:defRPr sz="4300" b="0" i="0" u="none" strike="noStrike" cap="none">
                <a:solidFill>
                  <a:schemeClr val="dk1"/>
                </a:solidFill>
                <a:latin typeface="Calibri"/>
                <a:ea typeface="Calibri"/>
                <a:cs typeface="Calibri"/>
                <a:sym typeface="Calibri"/>
              </a:defRPr>
            </a:lvl4pPr>
            <a:lvl5pPr marL="2286000" marR="0" lvl="4" indent="-228600" algn="l">
              <a:lnSpc>
                <a:spcPct val="100000"/>
              </a:lnSpc>
              <a:spcBef>
                <a:spcPts val="900"/>
              </a:spcBef>
              <a:spcAft>
                <a:spcPts val="0"/>
              </a:spcAft>
              <a:buClr>
                <a:schemeClr val="dk1"/>
              </a:buClr>
              <a:buSzPts val="4300"/>
              <a:buFont typeface="Arial"/>
              <a:buNone/>
              <a:defRPr sz="4300" b="0" i="0" u="none" strike="noStrike" cap="none">
                <a:solidFill>
                  <a:schemeClr val="dk1"/>
                </a:solidFill>
                <a:latin typeface="Calibri"/>
                <a:ea typeface="Calibri"/>
                <a:cs typeface="Calibri"/>
                <a:sym typeface="Calibri"/>
              </a:defRPr>
            </a:lvl5pPr>
            <a:lvl6pPr marL="2743200" marR="0" lvl="5" indent="-228600" algn="l">
              <a:lnSpc>
                <a:spcPct val="100000"/>
              </a:lnSpc>
              <a:spcBef>
                <a:spcPts val="900"/>
              </a:spcBef>
              <a:spcAft>
                <a:spcPts val="0"/>
              </a:spcAft>
              <a:buClr>
                <a:schemeClr val="dk1"/>
              </a:buClr>
              <a:buSzPts val="4300"/>
              <a:buFont typeface="Arial"/>
              <a:buNone/>
              <a:defRPr sz="4300" b="0" i="0" u="none" strike="noStrike" cap="none">
                <a:solidFill>
                  <a:schemeClr val="dk1"/>
                </a:solidFill>
                <a:latin typeface="Calibri"/>
                <a:ea typeface="Calibri"/>
                <a:cs typeface="Calibri"/>
                <a:sym typeface="Calibri"/>
              </a:defRPr>
            </a:lvl6pPr>
            <a:lvl7pPr marL="3200400" marR="0" lvl="6" indent="-228600" algn="l">
              <a:lnSpc>
                <a:spcPct val="100000"/>
              </a:lnSpc>
              <a:spcBef>
                <a:spcPts val="900"/>
              </a:spcBef>
              <a:spcAft>
                <a:spcPts val="0"/>
              </a:spcAft>
              <a:buClr>
                <a:schemeClr val="dk1"/>
              </a:buClr>
              <a:buSzPts val="4300"/>
              <a:buFont typeface="Arial"/>
              <a:buNone/>
              <a:defRPr sz="4300" b="0" i="0" u="none" strike="noStrike" cap="none">
                <a:solidFill>
                  <a:schemeClr val="dk1"/>
                </a:solidFill>
                <a:latin typeface="Calibri"/>
                <a:ea typeface="Calibri"/>
                <a:cs typeface="Calibri"/>
                <a:sym typeface="Calibri"/>
              </a:defRPr>
            </a:lvl7pPr>
            <a:lvl8pPr marL="3657600" marR="0" lvl="7" indent="-228600" algn="l">
              <a:lnSpc>
                <a:spcPct val="100000"/>
              </a:lnSpc>
              <a:spcBef>
                <a:spcPts val="900"/>
              </a:spcBef>
              <a:spcAft>
                <a:spcPts val="0"/>
              </a:spcAft>
              <a:buClr>
                <a:schemeClr val="dk1"/>
              </a:buClr>
              <a:buSzPts val="4300"/>
              <a:buFont typeface="Arial"/>
              <a:buNone/>
              <a:defRPr sz="4300" b="0" i="0" u="none" strike="noStrike" cap="none">
                <a:solidFill>
                  <a:schemeClr val="dk1"/>
                </a:solidFill>
                <a:latin typeface="Calibri"/>
                <a:ea typeface="Calibri"/>
                <a:cs typeface="Calibri"/>
                <a:sym typeface="Calibri"/>
              </a:defRPr>
            </a:lvl8pPr>
            <a:lvl9pPr marL="4114800" marR="0" lvl="8" indent="-228600" algn="l">
              <a:lnSpc>
                <a:spcPct val="100000"/>
              </a:lnSpc>
              <a:spcBef>
                <a:spcPts val="900"/>
              </a:spcBef>
              <a:spcAft>
                <a:spcPts val="0"/>
              </a:spcAft>
              <a:buClr>
                <a:schemeClr val="dk1"/>
              </a:buClr>
              <a:buSzPts val="4300"/>
              <a:buFont typeface="Arial"/>
              <a:buNone/>
              <a:defRPr sz="4300" b="0" i="0" u="none" strike="noStrike" cap="none">
                <a:solidFill>
                  <a:schemeClr val="dk1"/>
                </a:solidFill>
                <a:latin typeface="Calibri"/>
                <a:ea typeface="Calibri"/>
                <a:cs typeface="Calibri"/>
                <a:sym typeface="Calibri"/>
              </a:defRPr>
            </a:lvl9pPr>
          </a:lstStyle>
          <a:p>
            <a:endParaRPr/>
          </a:p>
        </p:txBody>
      </p:sp>
      <p:sp>
        <p:nvSpPr>
          <p:cNvPr id="178" name="Google Shape;178;p33"/>
          <p:cNvSpPr txBox="1">
            <a:spLocks noGrp="1"/>
          </p:cNvSpPr>
          <p:nvPr>
            <p:ph type="dt" idx="10"/>
          </p:nvPr>
        </p:nvSpPr>
        <p:spPr>
          <a:xfrm>
            <a:off x="1646122" y="41017730"/>
            <a:ext cx="7681898" cy="2356162"/>
          </a:xfrm>
          <a:prstGeom prst="rect">
            <a:avLst/>
          </a:prstGeom>
          <a:noFill/>
          <a:ln>
            <a:noFill/>
          </a:ln>
        </p:spPr>
        <p:txBody>
          <a:bodyPr spcFirstLastPara="1" wrap="square" lIns="91675" tIns="91675" rIns="91675" bIns="91675" anchor="ctr" anchorCtr="0">
            <a:noAutofit/>
          </a:bodyPr>
          <a:lstStyle>
            <a:lvl1pPr marR="0" lvl="0" algn="l">
              <a:lnSpc>
                <a:spcPct val="100000"/>
              </a:lnSpc>
              <a:spcBef>
                <a:spcPts val="0"/>
              </a:spcBef>
              <a:spcAft>
                <a:spcPts val="0"/>
              </a:spcAft>
              <a:buClr>
                <a:srgbClr val="888888"/>
              </a:buClr>
              <a:buSzPts val="5800"/>
              <a:buFont typeface="Calibri"/>
              <a:buNone/>
              <a:defRPr sz="58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9pPr>
          </a:lstStyle>
          <a:p>
            <a:endParaRPr/>
          </a:p>
        </p:txBody>
      </p:sp>
      <p:sp>
        <p:nvSpPr>
          <p:cNvPr id="179" name="Google Shape;179;p33"/>
          <p:cNvSpPr txBox="1">
            <a:spLocks noGrp="1"/>
          </p:cNvSpPr>
          <p:nvPr>
            <p:ph type="ftr" idx="11"/>
          </p:nvPr>
        </p:nvSpPr>
        <p:spPr>
          <a:xfrm>
            <a:off x="11248494" y="41017730"/>
            <a:ext cx="10425434" cy="2356162"/>
          </a:xfrm>
          <a:prstGeom prst="rect">
            <a:avLst/>
          </a:prstGeom>
          <a:noFill/>
          <a:ln>
            <a:noFill/>
          </a:ln>
        </p:spPr>
        <p:txBody>
          <a:bodyPr spcFirstLastPara="1" wrap="square" lIns="91675" tIns="91675" rIns="91675" bIns="91675" anchor="ctr" anchorCtr="0">
            <a:noAutofit/>
          </a:bodyPr>
          <a:lstStyle>
            <a:lvl1pPr marR="0" lvl="0" algn="ctr">
              <a:lnSpc>
                <a:spcPct val="100000"/>
              </a:lnSpc>
              <a:spcBef>
                <a:spcPts val="0"/>
              </a:spcBef>
              <a:spcAft>
                <a:spcPts val="0"/>
              </a:spcAft>
              <a:buClr>
                <a:srgbClr val="888888"/>
              </a:buClr>
              <a:buSzPts val="5800"/>
              <a:buFont typeface="Calibri"/>
              <a:buNone/>
              <a:defRPr sz="58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9pPr>
          </a:lstStyle>
          <a:p>
            <a:endParaRPr/>
          </a:p>
        </p:txBody>
      </p:sp>
      <p:sp>
        <p:nvSpPr>
          <p:cNvPr id="180" name="Google Shape;180;p33"/>
          <p:cNvSpPr txBox="1">
            <a:spLocks noGrp="1"/>
          </p:cNvSpPr>
          <p:nvPr>
            <p:ph type="sldNum" idx="12"/>
          </p:nvPr>
        </p:nvSpPr>
        <p:spPr>
          <a:xfrm>
            <a:off x="23594405" y="41017730"/>
            <a:ext cx="7681898" cy="2356162"/>
          </a:xfrm>
          <a:prstGeom prst="rect">
            <a:avLst/>
          </a:prstGeom>
          <a:noFill/>
          <a:ln>
            <a:noFill/>
          </a:ln>
        </p:spPr>
        <p:txBody>
          <a:bodyPr spcFirstLastPara="1" wrap="square" lIns="440125" tIns="220050" rIns="440125" bIns="220050" anchor="ctr" anchorCtr="0">
            <a:noAutofit/>
          </a:bodyPr>
          <a:lstStyle>
            <a:lvl1pPr marL="0" marR="0" lvl="0"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81"/>
        <p:cNvGrpSpPr/>
        <p:nvPr/>
      </p:nvGrpSpPr>
      <p:grpSpPr>
        <a:xfrm>
          <a:off x="0" y="0"/>
          <a:ext cx="0" cy="0"/>
          <a:chOff x="0" y="0"/>
          <a:chExt cx="0" cy="0"/>
        </a:xfrm>
      </p:grpSpPr>
      <p:sp>
        <p:nvSpPr>
          <p:cNvPr id="182" name="Google Shape;182;p34"/>
          <p:cNvSpPr txBox="1">
            <a:spLocks noGrp="1"/>
          </p:cNvSpPr>
          <p:nvPr>
            <p:ph type="title"/>
          </p:nvPr>
        </p:nvSpPr>
        <p:spPr>
          <a:xfrm>
            <a:off x="6453024" y="30978423"/>
            <a:ext cx="19753454" cy="3657178"/>
          </a:xfrm>
          <a:prstGeom prst="rect">
            <a:avLst/>
          </a:prstGeom>
          <a:noFill/>
          <a:ln>
            <a:noFill/>
          </a:ln>
        </p:spPr>
        <p:txBody>
          <a:bodyPr spcFirstLastPara="1" wrap="square" lIns="91675" tIns="91675" rIns="91675" bIns="91675" anchor="b" anchorCtr="0">
            <a:noAutofit/>
          </a:bodyPr>
          <a:lstStyle>
            <a:lvl1pPr marR="0" lvl="0" algn="l">
              <a:lnSpc>
                <a:spcPct val="100000"/>
              </a:lnSpc>
              <a:spcBef>
                <a:spcPts val="0"/>
              </a:spcBef>
              <a:spcAft>
                <a:spcPts val="0"/>
              </a:spcAft>
              <a:buClr>
                <a:schemeClr val="dk1"/>
              </a:buClr>
              <a:buSzPts val="9600"/>
              <a:buFont typeface="Calibri"/>
              <a:buNone/>
              <a:defRPr sz="9600" b="1"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a:endParaRPr/>
          </a:p>
        </p:txBody>
      </p:sp>
      <p:sp>
        <p:nvSpPr>
          <p:cNvPr id="183" name="Google Shape;183;p34"/>
          <p:cNvSpPr>
            <a:spLocks noGrp="1"/>
          </p:cNvSpPr>
          <p:nvPr>
            <p:ph type="pic" idx="2"/>
          </p:nvPr>
        </p:nvSpPr>
        <p:spPr>
          <a:xfrm>
            <a:off x="6453024" y="3954256"/>
            <a:ext cx="19753454" cy="26552933"/>
          </a:xfrm>
          <a:prstGeom prst="rect">
            <a:avLst/>
          </a:prstGeom>
          <a:noFill/>
          <a:ln>
            <a:noFill/>
          </a:ln>
        </p:spPr>
      </p:sp>
      <p:sp>
        <p:nvSpPr>
          <p:cNvPr id="184" name="Google Shape;184;p34"/>
          <p:cNvSpPr txBox="1">
            <a:spLocks noGrp="1"/>
          </p:cNvSpPr>
          <p:nvPr>
            <p:ph type="body" idx="1"/>
          </p:nvPr>
        </p:nvSpPr>
        <p:spPr>
          <a:xfrm>
            <a:off x="6453024" y="34635599"/>
            <a:ext cx="19753454" cy="5193798"/>
          </a:xfrm>
          <a:prstGeom prst="rect">
            <a:avLst/>
          </a:prstGeom>
          <a:noFill/>
          <a:ln>
            <a:noFill/>
          </a:ln>
        </p:spPr>
        <p:txBody>
          <a:bodyPr spcFirstLastPara="1" wrap="square" lIns="91675" tIns="91675" rIns="91675" bIns="91675" anchor="t" anchorCtr="0">
            <a:noAutofit/>
          </a:bodyPr>
          <a:lstStyle>
            <a:lvl1pPr marL="457200" marR="0" lvl="0" indent="-228600" algn="l">
              <a:lnSpc>
                <a:spcPct val="100000"/>
              </a:lnSpc>
              <a:spcBef>
                <a:spcPts val="1300"/>
              </a:spcBef>
              <a:spcAft>
                <a:spcPts val="0"/>
              </a:spcAft>
              <a:buClr>
                <a:schemeClr val="dk1"/>
              </a:buClr>
              <a:buSzPts val="6700"/>
              <a:buFont typeface="Arial"/>
              <a:buNone/>
              <a:defRPr sz="6700" b="0" i="0" u="none" strike="noStrike" cap="none">
                <a:solidFill>
                  <a:schemeClr val="dk1"/>
                </a:solidFill>
                <a:latin typeface="Calibri"/>
                <a:ea typeface="Calibri"/>
                <a:cs typeface="Calibri"/>
                <a:sym typeface="Calibri"/>
              </a:defRPr>
            </a:lvl1pPr>
            <a:lvl2pPr marL="914400" marR="0" lvl="1" indent="-228600" algn="l">
              <a:lnSpc>
                <a:spcPct val="100000"/>
              </a:lnSpc>
              <a:spcBef>
                <a:spcPts val="1200"/>
              </a:spcBef>
              <a:spcAft>
                <a:spcPts val="0"/>
              </a:spcAft>
              <a:buClr>
                <a:schemeClr val="dk1"/>
              </a:buClr>
              <a:buSzPts val="5800"/>
              <a:buFont typeface="Arial"/>
              <a:buNone/>
              <a:defRPr sz="5800" b="0" i="0" u="none" strike="noStrike" cap="none">
                <a:solidFill>
                  <a:schemeClr val="dk1"/>
                </a:solidFill>
                <a:latin typeface="Calibri"/>
                <a:ea typeface="Calibri"/>
                <a:cs typeface="Calibri"/>
                <a:sym typeface="Calibri"/>
              </a:defRPr>
            </a:lvl2pPr>
            <a:lvl3pPr marL="1371600" marR="0" lvl="2" indent="-228600" algn="l">
              <a:lnSpc>
                <a:spcPct val="100000"/>
              </a:lnSpc>
              <a:spcBef>
                <a:spcPts val="1000"/>
              </a:spcBef>
              <a:spcAft>
                <a:spcPts val="0"/>
              </a:spcAft>
              <a:buClr>
                <a:schemeClr val="dk1"/>
              </a:buClr>
              <a:buSzPts val="4800"/>
              <a:buFont typeface="Arial"/>
              <a:buNone/>
              <a:defRPr sz="4800" b="0" i="0" u="none" strike="noStrike" cap="none">
                <a:solidFill>
                  <a:schemeClr val="dk1"/>
                </a:solidFill>
                <a:latin typeface="Calibri"/>
                <a:ea typeface="Calibri"/>
                <a:cs typeface="Calibri"/>
                <a:sym typeface="Calibri"/>
              </a:defRPr>
            </a:lvl3pPr>
            <a:lvl4pPr marL="1828800" marR="0" lvl="3" indent="-228600" algn="l">
              <a:lnSpc>
                <a:spcPct val="100000"/>
              </a:lnSpc>
              <a:spcBef>
                <a:spcPts val="900"/>
              </a:spcBef>
              <a:spcAft>
                <a:spcPts val="0"/>
              </a:spcAft>
              <a:buClr>
                <a:schemeClr val="dk1"/>
              </a:buClr>
              <a:buSzPts val="4300"/>
              <a:buFont typeface="Arial"/>
              <a:buNone/>
              <a:defRPr sz="4300" b="0" i="0" u="none" strike="noStrike" cap="none">
                <a:solidFill>
                  <a:schemeClr val="dk1"/>
                </a:solidFill>
                <a:latin typeface="Calibri"/>
                <a:ea typeface="Calibri"/>
                <a:cs typeface="Calibri"/>
                <a:sym typeface="Calibri"/>
              </a:defRPr>
            </a:lvl4pPr>
            <a:lvl5pPr marL="2286000" marR="0" lvl="4" indent="-228600" algn="l">
              <a:lnSpc>
                <a:spcPct val="100000"/>
              </a:lnSpc>
              <a:spcBef>
                <a:spcPts val="900"/>
              </a:spcBef>
              <a:spcAft>
                <a:spcPts val="0"/>
              </a:spcAft>
              <a:buClr>
                <a:schemeClr val="dk1"/>
              </a:buClr>
              <a:buSzPts val="4300"/>
              <a:buFont typeface="Arial"/>
              <a:buNone/>
              <a:defRPr sz="4300" b="0" i="0" u="none" strike="noStrike" cap="none">
                <a:solidFill>
                  <a:schemeClr val="dk1"/>
                </a:solidFill>
                <a:latin typeface="Calibri"/>
                <a:ea typeface="Calibri"/>
                <a:cs typeface="Calibri"/>
                <a:sym typeface="Calibri"/>
              </a:defRPr>
            </a:lvl5pPr>
            <a:lvl6pPr marL="2743200" marR="0" lvl="5" indent="-228600" algn="l">
              <a:lnSpc>
                <a:spcPct val="100000"/>
              </a:lnSpc>
              <a:spcBef>
                <a:spcPts val="900"/>
              </a:spcBef>
              <a:spcAft>
                <a:spcPts val="0"/>
              </a:spcAft>
              <a:buClr>
                <a:schemeClr val="dk1"/>
              </a:buClr>
              <a:buSzPts val="4300"/>
              <a:buFont typeface="Arial"/>
              <a:buNone/>
              <a:defRPr sz="4300" b="0" i="0" u="none" strike="noStrike" cap="none">
                <a:solidFill>
                  <a:schemeClr val="dk1"/>
                </a:solidFill>
                <a:latin typeface="Calibri"/>
                <a:ea typeface="Calibri"/>
                <a:cs typeface="Calibri"/>
                <a:sym typeface="Calibri"/>
              </a:defRPr>
            </a:lvl6pPr>
            <a:lvl7pPr marL="3200400" marR="0" lvl="6" indent="-228600" algn="l">
              <a:lnSpc>
                <a:spcPct val="100000"/>
              </a:lnSpc>
              <a:spcBef>
                <a:spcPts val="900"/>
              </a:spcBef>
              <a:spcAft>
                <a:spcPts val="0"/>
              </a:spcAft>
              <a:buClr>
                <a:schemeClr val="dk1"/>
              </a:buClr>
              <a:buSzPts val="4300"/>
              <a:buFont typeface="Arial"/>
              <a:buNone/>
              <a:defRPr sz="4300" b="0" i="0" u="none" strike="noStrike" cap="none">
                <a:solidFill>
                  <a:schemeClr val="dk1"/>
                </a:solidFill>
                <a:latin typeface="Calibri"/>
                <a:ea typeface="Calibri"/>
                <a:cs typeface="Calibri"/>
                <a:sym typeface="Calibri"/>
              </a:defRPr>
            </a:lvl7pPr>
            <a:lvl8pPr marL="3657600" marR="0" lvl="7" indent="-228600" algn="l">
              <a:lnSpc>
                <a:spcPct val="100000"/>
              </a:lnSpc>
              <a:spcBef>
                <a:spcPts val="900"/>
              </a:spcBef>
              <a:spcAft>
                <a:spcPts val="0"/>
              </a:spcAft>
              <a:buClr>
                <a:schemeClr val="dk1"/>
              </a:buClr>
              <a:buSzPts val="4300"/>
              <a:buFont typeface="Arial"/>
              <a:buNone/>
              <a:defRPr sz="4300" b="0" i="0" u="none" strike="noStrike" cap="none">
                <a:solidFill>
                  <a:schemeClr val="dk1"/>
                </a:solidFill>
                <a:latin typeface="Calibri"/>
                <a:ea typeface="Calibri"/>
                <a:cs typeface="Calibri"/>
                <a:sym typeface="Calibri"/>
              </a:defRPr>
            </a:lvl8pPr>
            <a:lvl9pPr marL="4114800" marR="0" lvl="8" indent="-228600" algn="l">
              <a:lnSpc>
                <a:spcPct val="100000"/>
              </a:lnSpc>
              <a:spcBef>
                <a:spcPts val="900"/>
              </a:spcBef>
              <a:spcAft>
                <a:spcPts val="0"/>
              </a:spcAft>
              <a:buClr>
                <a:schemeClr val="dk1"/>
              </a:buClr>
              <a:buSzPts val="4300"/>
              <a:buFont typeface="Arial"/>
              <a:buNone/>
              <a:defRPr sz="4300" b="0" i="0" u="none" strike="noStrike" cap="none">
                <a:solidFill>
                  <a:schemeClr val="dk1"/>
                </a:solidFill>
                <a:latin typeface="Calibri"/>
                <a:ea typeface="Calibri"/>
                <a:cs typeface="Calibri"/>
                <a:sym typeface="Calibri"/>
              </a:defRPr>
            </a:lvl9pPr>
          </a:lstStyle>
          <a:p>
            <a:endParaRPr/>
          </a:p>
        </p:txBody>
      </p:sp>
      <p:sp>
        <p:nvSpPr>
          <p:cNvPr id="185" name="Google Shape;185;p34"/>
          <p:cNvSpPr txBox="1">
            <a:spLocks noGrp="1"/>
          </p:cNvSpPr>
          <p:nvPr>
            <p:ph type="dt" idx="10"/>
          </p:nvPr>
        </p:nvSpPr>
        <p:spPr>
          <a:xfrm>
            <a:off x="1646122" y="41017730"/>
            <a:ext cx="7681898" cy="2356162"/>
          </a:xfrm>
          <a:prstGeom prst="rect">
            <a:avLst/>
          </a:prstGeom>
          <a:noFill/>
          <a:ln>
            <a:noFill/>
          </a:ln>
        </p:spPr>
        <p:txBody>
          <a:bodyPr spcFirstLastPara="1" wrap="square" lIns="91675" tIns="91675" rIns="91675" bIns="91675" anchor="ctr" anchorCtr="0">
            <a:noAutofit/>
          </a:bodyPr>
          <a:lstStyle>
            <a:lvl1pPr marR="0" lvl="0" algn="l">
              <a:lnSpc>
                <a:spcPct val="100000"/>
              </a:lnSpc>
              <a:spcBef>
                <a:spcPts val="0"/>
              </a:spcBef>
              <a:spcAft>
                <a:spcPts val="0"/>
              </a:spcAft>
              <a:buClr>
                <a:srgbClr val="888888"/>
              </a:buClr>
              <a:buSzPts val="5800"/>
              <a:buFont typeface="Calibri"/>
              <a:buNone/>
              <a:defRPr sz="58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9pPr>
          </a:lstStyle>
          <a:p>
            <a:endParaRPr/>
          </a:p>
        </p:txBody>
      </p:sp>
      <p:sp>
        <p:nvSpPr>
          <p:cNvPr id="186" name="Google Shape;186;p34"/>
          <p:cNvSpPr txBox="1">
            <a:spLocks noGrp="1"/>
          </p:cNvSpPr>
          <p:nvPr>
            <p:ph type="ftr" idx="11"/>
          </p:nvPr>
        </p:nvSpPr>
        <p:spPr>
          <a:xfrm>
            <a:off x="11248494" y="41017730"/>
            <a:ext cx="10425434" cy="2356162"/>
          </a:xfrm>
          <a:prstGeom prst="rect">
            <a:avLst/>
          </a:prstGeom>
          <a:noFill/>
          <a:ln>
            <a:noFill/>
          </a:ln>
        </p:spPr>
        <p:txBody>
          <a:bodyPr spcFirstLastPara="1" wrap="square" lIns="91675" tIns="91675" rIns="91675" bIns="91675" anchor="ctr" anchorCtr="0">
            <a:noAutofit/>
          </a:bodyPr>
          <a:lstStyle>
            <a:lvl1pPr marR="0" lvl="0" algn="ctr">
              <a:lnSpc>
                <a:spcPct val="100000"/>
              </a:lnSpc>
              <a:spcBef>
                <a:spcPts val="0"/>
              </a:spcBef>
              <a:spcAft>
                <a:spcPts val="0"/>
              </a:spcAft>
              <a:buClr>
                <a:srgbClr val="888888"/>
              </a:buClr>
              <a:buSzPts val="5800"/>
              <a:buFont typeface="Calibri"/>
              <a:buNone/>
              <a:defRPr sz="58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9pPr>
          </a:lstStyle>
          <a:p>
            <a:endParaRPr/>
          </a:p>
        </p:txBody>
      </p:sp>
      <p:sp>
        <p:nvSpPr>
          <p:cNvPr id="187" name="Google Shape;187;p34"/>
          <p:cNvSpPr txBox="1">
            <a:spLocks noGrp="1"/>
          </p:cNvSpPr>
          <p:nvPr>
            <p:ph type="sldNum" idx="12"/>
          </p:nvPr>
        </p:nvSpPr>
        <p:spPr>
          <a:xfrm>
            <a:off x="23594405" y="41017730"/>
            <a:ext cx="7681898" cy="2356162"/>
          </a:xfrm>
          <a:prstGeom prst="rect">
            <a:avLst/>
          </a:prstGeom>
          <a:noFill/>
          <a:ln>
            <a:noFill/>
          </a:ln>
        </p:spPr>
        <p:txBody>
          <a:bodyPr spcFirstLastPara="1" wrap="square" lIns="440125" tIns="220050" rIns="440125" bIns="220050" anchor="ctr" anchorCtr="0">
            <a:noAutofit/>
          </a:bodyPr>
          <a:lstStyle>
            <a:lvl1pPr marL="0" marR="0" lvl="0"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88"/>
        <p:cNvGrpSpPr/>
        <p:nvPr/>
      </p:nvGrpSpPr>
      <p:grpSpPr>
        <a:xfrm>
          <a:off x="0" y="0"/>
          <a:ext cx="0" cy="0"/>
          <a:chOff x="0" y="0"/>
          <a:chExt cx="0" cy="0"/>
        </a:xfrm>
      </p:grpSpPr>
      <p:sp>
        <p:nvSpPr>
          <p:cNvPr id="189" name="Google Shape;189;p35"/>
          <p:cNvSpPr txBox="1">
            <a:spLocks noGrp="1"/>
          </p:cNvSpPr>
          <p:nvPr>
            <p:ph type="title"/>
          </p:nvPr>
        </p:nvSpPr>
        <p:spPr>
          <a:xfrm>
            <a:off x="1646122" y="1772249"/>
            <a:ext cx="29630182" cy="7375815"/>
          </a:xfrm>
          <a:prstGeom prst="rect">
            <a:avLst/>
          </a:prstGeom>
          <a:noFill/>
          <a:ln>
            <a:noFill/>
          </a:ln>
        </p:spPr>
        <p:txBody>
          <a:bodyPr spcFirstLastPara="1" wrap="square" lIns="91675" tIns="91675" rIns="91675" bIns="91675" anchor="ctr" anchorCtr="0">
            <a:noAutofit/>
          </a:bodyPr>
          <a:lstStyle>
            <a:lvl1pPr marR="0" lvl="0" algn="ctr">
              <a:lnSpc>
                <a:spcPct val="100000"/>
              </a:lnSpc>
              <a:spcBef>
                <a:spcPts val="0"/>
              </a:spcBef>
              <a:spcAft>
                <a:spcPts val="0"/>
              </a:spcAft>
              <a:buClr>
                <a:schemeClr val="dk1"/>
              </a:buClr>
              <a:buSzPts val="21200"/>
              <a:buFont typeface="Calibri"/>
              <a:buNone/>
              <a:defRPr sz="212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a:endParaRPr/>
          </a:p>
        </p:txBody>
      </p:sp>
      <p:sp>
        <p:nvSpPr>
          <p:cNvPr id="190" name="Google Shape;190;p35"/>
          <p:cNvSpPr txBox="1">
            <a:spLocks noGrp="1"/>
          </p:cNvSpPr>
          <p:nvPr>
            <p:ph type="body" idx="1"/>
          </p:nvPr>
        </p:nvSpPr>
        <p:spPr>
          <a:xfrm rot="5400000">
            <a:off x="1858122" y="10114142"/>
            <a:ext cx="29206180" cy="29630182"/>
          </a:xfrm>
          <a:prstGeom prst="rect">
            <a:avLst/>
          </a:prstGeom>
          <a:noFill/>
          <a:ln>
            <a:noFill/>
          </a:ln>
        </p:spPr>
        <p:txBody>
          <a:bodyPr spcFirstLastPara="1" wrap="square" lIns="91675" tIns="91675" rIns="91675" bIns="91675" anchor="t" anchorCtr="0">
            <a:noAutofit/>
          </a:bodyPr>
          <a:lstStyle>
            <a:lvl1pPr marL="457200" marR="0" lvl="0" indent="-1206500" algn="l">
              <a:lnSpc>
                <a:spcPct val="100000"/>
              </a:lnSpc>
              <a:spcBef>
                <a:spcPts val="3100"/>
              </a:spcBef>
              <a:spcAft>
                <a:spcPts val="0"/>
              </a:spcAft>
              <a:buClr>
                <a:schemeClr val="dk1"/>
              </a:buClr>
              <a:buSzPts val="15400"/>
              <a:buFont typeface="Arial"/>
              <a:buChar char="•"/>
              <a:defRPr sz="15400" b="0" i="0" u="none" strike="noStrike" cap="none">
                <a:solidFill>
                  <a:schemeClr val="dk1"/>
                </a:solidFill>
                <a:latin typeface="Calibri"/>
                <a:ea typeface="Calibri"/>
                <a:cs typeface="Calibri"/>
                <a:sym typeface="Calibri"/>
              </a:defRPr>
            </a:lvl1pPr>
            <a:lvl2pPr marL="914400" marR="0" lvl="1" indent="-1079500" algn="l">
              <a:lnSpc>
                <a:spcPct val="100000"/>
              </a:lnSpc>
              <a:spcBef>
                <a:spcPts val="2700"/>
              </a:spcBef>
              <a:spcAft>
                <a:spcPts val="0"/>
              </a:spcAft>
              <a:buClr>
                <a:schemeClr val="dk1"/>
              </a:buClr>
              <a:buSzPts val="13400"/>
              <a:buFont typeface="Arial"/>
              <a:buChar char="–"/>
              <a:defRPr sz="13400" b="0" i="0" u="none" strike="noStrike" cap="none">
                <a:solidFill>
                  <a:schemeClr val="dk1"/>
                </a:solidFill>
                <a:latin typeface="Calibri"/>
                <a:ea typeface="Calibri"/>
                <a:cs typeface="Calibri"/>
                <a:sym typeface="Calibri"/>
              </a:defRPr>
            </a:lvl2pPr>
            <a:lvl3pPr marL="1371600" marR="0" lvl="2" indent="-958850" algn="l">
              <a:lnSpc>
                <a:spcPct val="100000"/>
              </a:lnSpc>
              <a:spcBef>
                <a:spcPts val="2300"/>
              </a:spcBef>
              <a:spcAft>
                <a:spcPts val="0"/>
              </a:spcAft>
              <a:buClr>
                <a:schemeClr val="dk1"/>
              </a:buClr>
              <a:buSzPts val="11500"/>
              <a:buFont typeface="Arial"/>
              <a:buChar char="•"/>
              <a:defRPr sz="11500" b="0" i="0" u="none" strike="noStrike" cap="none">
                <a:solidFill>
                  <a:schemeClr val="dk1"/>
                </a:solidFill>
                <a:latin typeface="Calibri"/>
                <a:ea typeface="Calibri"/>
                <a:cs typeface="Calibri"/>
                <a:sym typeface="Calibri"/>
              </a:defRPr>
            </a:lvl3pPr>
            <a:lvl4pPr marL="1828800" marR="0" lvl="3" indent="-838200" algn="l">
              <a:lnSpc>
                <a:spcPct val="100000"/>
              </a:lnSpc>
              <a:spcBef>
                <a:spcPts val="19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4pPr>
            <a:lvl5pPr marL="2286000" marR="0" lvl="4" indent="-838200" algn="l">
              <a:lnSpc>
                <a:spcPct val="100000"/>
              </a:lnSpc>
              <a:spcBef>
                <a:spcPts val="19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5pPr>
            <a:lvl6pPr marL="2743200" marR="0" lvl="5" indent="-838200" algn="l">
              <a:lnSpc>
                <a:spcPct val="100000"/>
              </a:lnSpc>
              <a:spcBef>
                <a:spcPts val="19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6pPr>
            <a:lvl7pPr marL="3200400" marR="0" lvl="6" indent="-838200" algn="l">
              <a:lnSpc>
                <a:spcPct val="100000"/>
              </a:lnSpc>
              <a:spcBef>
                <a:spcPts val="19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7pPr>
            <a:lvl8pPr marL="3657600" marR="0" lvl="7" indent="-838200" algn="l">
              <a:lnSpc>
                <a:spcPct val="100000"/>
              </a:lnSpc>
              <a:spcBef>
                <a:spcPts val="19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8pPr>
            <a:lvl9pPr marL="4114800" marR="0" lvl="8" indent="-838200" algn="l">
              <a:lnSpc>
                <a:spcPct val="100000"/>
              </a:lnSpc>
              <a:spcBef>
                <a:spcPts val="19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91" name="Google Shape;191;p35"/>
          <p:cNvSpPr txBox="1">
            <a:spLocks noGrp="1"/>
          </p:cNvSpPr>
          <p:nvPr>
            <p:ph type="dt" idx="10"/>
          </p:nvPr>
        </p:nvSpPr>
        <p:spPr>
          <a:xfrm>
            <a:off x="1646122" y="41017730"/>
            <a:ext cx="7681898" cy="2356162"/>
          </a:xfrm>
          <a:prstGeom prst="rect">
            <a:avLst/>
          </a:prstGeom>
          <a:noFill/>
          <a:ln>
            <a:noFill/>
          </a:ln>
        </p:spPr>
        <p:txBody>
          <a:bodyPr spcFirstLastPara="1" wrap="square" lIns="91675" tIns="91675" rIns="91675" bIns="91675" anchor="ctr" anchorCtr="0">
            <a:noAutofit/>
          </a:bodyPr>
          <a:lstStyle>
            <a:lvl1pPr marR="0" lvl="0" algn="l">
              <a:lnSpc>
                <a:spcPct val="100000"/>
              </a:lnSpc>
              <a:spcBef>
                <a:spcPts val="0"/>
              </a:spcBef>
              <a:spcAft>
                <a:spcPts val="0"/>
              </a:spcAft>
              <a:buClr>
                <a:srgbClr val="888888"/>
              </a:buClr>
              <a:buSzPts val="5800"/>
              <a:buFont typeface="Calibri"/>
              <a:buNone/>
              <a:defRPr sz="58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9pPr>
          </a:lstStyle>
          <a:p>
            <a:endParaRPr/>
          </a:p>
        </p:txBody>
      </p:sp>
      <p:sp>
        <p:nvSpPr>
          <p:cNvPr id="192" name="Google Shape;192;p35"/>
          <p:cNvSpPr txBox="1">
            <a:spLocks noGrp="1"/>
          </p:cNvSpPr>
          <p:nvPr>
            <p:ph type="ftr" idx="11"/>
          </p:nvPr>
        </p:nvSpPr>
        <p:spPr>
          <a:xfrm>
            <a:off x="11248494" y="41017730"/>
            <a:ext cx="10425434" cy="2356162"/>
          </a:xfrm>
          <a:prstGeom prst="rect">
            <a:avLst/>
          </a:prstGeom>
          <a:noFill/>
          <a:ln>
            <a:noFill/>
          </a:ln>
        </p:spPr>
        <p:txBody>
          <a:bodyPr spcFirstLastPara="1" wrap="square" lIns="91675" tIns="91675" rIns="91675" bIns="91675" anchor="ctr" anchorCtr="0">
            <a:noAutofit/>
          </a:bodyPr>
          <a:lstStyle>
            <a:lvl1pPr marR="0" lvl="0" algn="ctr">
              <a:lnSpc>
                <a:spcPct val="100000"/>
              </a:lnSpc>
              <a:spcBef>
                <a:spcPts val="0"/>
              </a:spcBef>
              <a:spcAft>
                <a:spcPts val="0"/>
              </a:spcAft>
              <a:buClr>
                <a:srgbClr val="888888"/>
              </a:buClr>
              <a:buSzPts val="5800"/>
              <a:buFont typeface="Calibri"/>
              <a:buNone/>
              <a:defRPr sz="58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9pPr>
          </a:lstStyle>
          <a:p>
            <a:endParaRPr/>
          </a:p>
        </p:txBody>
      </p:sp>
      <p:sp>
        <p:nvSpPr>
          <p:cNvPr id="193" name="Google Shape;193;p35"/>
          <p:cNvSpPr txBox="1">
            <a:spLocks noGrp="1"/>
          </p:cNvSpPr>
          <p:nvPr>
            <p:ph type="sldNum" idx="12"/>
          </p:nvPr>
        </p:nvSpPr>
        <p:spPr>
          <a:xfrm>
            <a:off x="23594405" y="41017730"/>
            <a:ext cx="7681898" cy="2356162"/>
          </a:xfrm>
          <a:prstGeom prst="rect">
            <a:avLst/>
          </a:prstGeom>
          <a:noFill/>
          <a:ln>
            <a:noFill/>
          </a:ln>
        </p:spPr>
        <p:txBody>
          <a:bodyPr spcFirstLastPara="1" wrap="square" lIns="440125" tIns="220050" rIns="440125" bIns="220050" anchor="ctr" anchorCtr="0">
            <a:noAutofit/>
          </a:bodyPr>
          <a:lstStyle>
            <a:lvl1pPr marL="0" marR="0" lvl="0"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94"/>
        <p:cNvGrpSpPr/>
        <p:nvPr/>
      </p:nvGrpSpPr>
      <p:grpSpPr>
        <a:xfrm>
          <a:off x="0" y="0"/>
          <a:ext cx="0" cy="0"/>
          <a:chOff x="0" y="0"/>
          <a:chExt cx="0" cy="0"/>
        </a:xfrm>
      </p:grpSpPr>
      <p:sp>
        <p:nvSpPr>
          <p:cNvPr id="195" name="Google Shape;195;p36"/>
          <p:cNvSpPr txBox="1">
            <a:spLocks noGrp="1"/>
          </p:cNvSpPr>
          <p:nvPr>
            <p:ph type="title"/>
          </p:nvPr>
        </p:nvSpPr>
        <p:spPr>
          <a:xfrm rot="5400000">
            <a:off x="-21575289" y="118851143"/>
            <a:ext cx="241691093" cy="26669450"/>
          </a:xfrm>
          <a:prstGeom prst="rect">
            <a:avLst/>
          </a:prstGeom>
          <a:noFill/>
          <a:ln>
            <a:noFill/>
          </a:ln>
        </p:spPr>
        <p:txBody>
          <a:bodyPr spcFirstLastPara="1" wrap="square" lIns="91675" tIns="91675" rIns="91675" bIns="91675" anchor="ctr" anchorCtr="0">
            <a:noAutofit/>
          </a:bodyPr>
          <a:lstStyle>
            <a:lvl1pPr marR="0" lvl="0" algn="ctr">
              <a:lnSpc>
                <a:spcPct val="100000"/>
              </a:lnSpc>
              <a:spcBef>
                <a:spcPts val="0"/>
              </a:spcBef>
              <a:spcAft>
                <a:spcPts val="0"/>
              </a:spcAft>
              <a:buClr>
                <a:schemeClr val="dk1"/>
              </a:buClr>
              <a:buSzPts val="21200"/>
              <a:buFont typeface="Calibri"/>
              <a:buNone/>
              <a:defRPr sz="212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a:endParaRPr/>
          </a:p>
        </p:txBody>
      </p:sp>
      <p:sp>
        <p:nvSpPr>
          <p:cNvPr id="196" name="Google Shape;196;p36"/>
          <p:cNvSpPr txBox="1">
            <a:spLocks noGrp="1"/>
          </p:cNvSpPr>
          <p:nvPr>
            <p:ph type="body" idx="1"/>
          </p:nvPr>
        </p:nvSpPr>
        <p:spPr>
          <a:xfrm rot="5400000">
            <a:off x="-75188539" y="92456046"/>
            <a:ext cx="241691093" cy="79459645"/>
          </a:xfrm>
          <a:prstGeom prst="rect">
            <a:avLst/>
          </a:prstGeom>
          <a:noFill/>
          <a:ln>
            <a:noFill/>
          </a:ln>
        </p:spPr>
        <p:txBody>
          <a:bodyPr spcFirstLastPara="1" wrap="square" lIns="91675" tIns="91675" rIns="91675" bIns="91675" anchor="t" anchorCtr="0">
            <a:noAutofit/>
          </a:bodyPr>
          <a:lstStyle>
            <a:lvl1pPr marL="457200" marR="0" lvl="0" indent="-1206500" algn="l">
              <a:lnSpc>
                <a:spcPct val="100000"/>
              </a:lnSpc>
              <a:spcBef>
                <a:spcPts val="3100"/>
              </a:spcBef>
              <a:spcAft>
                <a:spcPts val="0"/>
              </a:spcAft>
              <a:buClr>
                <a:schemeClr val="dk1"/>
              </a:buClr>
              <a:buSzPts val="15400"/>
              <a:buFont typeface="Arial"/>
              <a:buChar char="•"/>
              <a:defRPr sz="15400" b="0" i="0" u="none" strike="noStrike" cap="none">
                <a:solidFill>
                  <a:schemeClr val="dk1"/>
                </a:solidFill>
                <a:latin typeface="Calibri"/>
                <a:ea typeface="Calibri"/>
                <a:cs typeface="Calibri"/>
                <a:sym typeface="Calibri"/>
              </a:defRPr>
            </a:lvl1pPr>
            <a:lvl2pPr marL="914400" marR="0" lvl="1" indent="-1079500" algn="l">
              <a:lnSpc>
                <a:spcPct val="100000"/>
              </a:lnSpc>
              <a:spcBef>
                <a:spcPts val="2700"/>
              </a:spcBef>
              <a:spcAft>
                <a:spcPts val="0"/>
              </a:spcAft>
              <a:buClr>
                <a:schemeClr val="dk1"/>
              </a:buClr>
              <a:buSzPts val="13400"/>
              <a:buFont typeface="Arial"/>
              <a:buChar char="–"/>
              <a:defRPr sz="13400" b="0" i="0" u="none" strike="noStrike" cap="none">
                <a:solidFill>
                  <a:schemeClr val="dk1"/>
                </a:solidFill>
                <a:latin typeface="Calibri"/>
                <a:ea typeface="Calibri"/>
                <a:cs typeface="Calibri"/>
                <a:sym typeface="Calibri"/>
              </a:defRPr>
            </a:lvl2pPr>
            <a:lvl3pPr marL="1371600" marR="0" lvl="2" indent="-958850" algn="l">
              <a:lnSpc>
                <a:spcPct val="100000"/>
              </a:lnSpc>
              <a:spcBef>
                <a:spcPts val="2300"/>
              </a:spcBef>
              <a:spcAft>
                <a:spcPts val="0"/>
              </a:spcAft>
              <a:buClr>
                <a:schemeClr val="dk1"/>
              </a:buClr>
              <a:buSzPts val="11500"/>
              <a:buFont typeface="Arial"/>
              <a:buChar char="•"/>
              <a:defRPr sz="11500" b="0" i="0" u="none" strike="noStrike" cap="none">
                <a:solidFill>
                  <a:schemeClr val="dk1"/>
                </a:solidFill>
                <a:latin typeface="Calibri"/>
                <a:ea typeface="Calibri"/>
                <a:cs typeface="Calibri"/>
                <a:sym typeface="Calibri"/>
              </a:defRPr>
            </a:lvl3pPr>
            <a:lvl4pPr marL="1828800" marR="0" lvl="3" indent="-838200" algn="l">
              <a:lnSpc>
                <a:spcPct val="100000"/>
              </a:lnSpc>
              <a:spcBef>
                <a:spcPts val="19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4pPr>
            <a:lvl5pPr marL="2286000" marR="0" lvl="4" indent="-838200" algn="l">
              <a:lnSpc>
                <a:spcPct val="100000"/>
              </a:lnSpc>
              <a:spcBef>
                <a:spcPts val="19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5pPr>
            <a:lvl6pPr marL="2743200" marR="0" lvl="5" indent="-838200" algn="l">
              <a:lnSpc>
                <a:spcPct val="100000"/>
              </a:lnSpc>
              <a:spcBef>
                <a:spcPts val="19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6pPr>
            <a:lvl7pPr marL="3200400" marR="0" lvl="6" indent="-838200" algn="l">
              <a:lnSpc>
                <a:spcPct val="100000"/>
              </a:lnSpc>
              <a:spcBef>
                <a:spcPts val="19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7pPr>
            <a:lvl8pPr marL="3657600" marR="0" lvl="7" indent="-838200" algn="l">
              <a:lnSpc>
                <a:spcPct val="100000"/>
              </a:lnSpc>
              <a:spcBef>
                <a:spcPts val="19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8pPr>
            <a:lvl9pPr marL="4114800" marR="0" lvl="8" indent="-838200" algn="l">
              <a:lnSpc>
                <a:spcPct val="100000"/>
              </a:lnSpc>
              <a:spcBef>
                <a:spcPts val="19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97" name="Google Shape;197;p36"/>
          <p:cNvSpPr txBox="1">
            <a:spLocks noGrp="1"/>
          </p:cNvSpPr>
          <p:nvPr>
            <p:ph type="dt" idx="10"/>
          </p:nvPr>
        </p:nvSpPr>
        <p:spPr>
          <a:xfrm>
            <a:off x="1646122" y="41017730"/>
            <a:ext cx="7681898" cy="2356162"/>
          </a:xfrm>
          <a:prstGeom prst="rect">
            <a:avLst/>
          </a:prstGeom>
          <a:noFill/>
          <a:ln>
            <a:noFill/>
          </a:ln>
        </p:spPr>
        <p:txBody>
          <a:bodyPr spcFirstLastPara="1" wrap="square" lIns="91675" tIns="91675" rIns="91675" bIns="91675" anchor="ctr" anchorCtr="0">
            <a:noAutofit/>
          </a:bodyPr>
          <a:lstStyle>
            <a:lvl1pPr marR="0" lvl="0" algn="l">
              <a:lnSpc>
                <a:spcPct val="100000"/>
              </a:lnSpc>
              <a:spcBef>
                <a:spcPts val="0"/>
              </a:spcBef>
              <a:spcAft>
                <a:spcPts val="0"/>
              </a:spcAft>
              <a:buClr>
                <a:srgbClr val="888888"/>
              </a:buClr>
              <a:buSzPts val="5800"/>
              <a:buFont typeface="Calibri"/>
              <a:buNone/>
              <a:defRPr sz="58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9pPr>
          </a:lstStyle>
          <a:p>
            <a:endParaRPr/>
          </a:p>
        </p:txBody>
      </p:sp>
      <p:sp>
        <p:nvSpPr>
          <p:cNvPr id="198" name="Google Shape;198;p36"/>
          <p:cNvSpPr txBox="1">
            <a:spLocks noGrp="1"/>
          </p:cNvSpPr>
          <p:nvPr>
            <p:ph type="ftr" idx="11"/>
          </p:nvPr>
        </p:nvSpPr>
        <p:spPr>
          <a:xfrm>
            <a:off x="11248494" y="41017730"/>
            <a:ext cx="10425434" cy="2356162"/>
          </a:xfrm>
          <a:prstGeom prst="rect">
            <a:avLst/>
          </a:prstGeom>
          <a:noFill/>
          <a:ln>
            <a:noFill/>
          </a:ln>
        </p:spPr>
        <p:txBody>
          <a:bodyPr spcFirstLastPara="1" wrap="square" lIns="91675" tIns="91675" rIns="91675" bIns="91675" anchor="ctr" anchorCtr="0">
            <a:noAutofit/>
          </a:bodyPr>
          <a:lstStyle>
            <a:lvl1pPr marR="0" lvl="0" algn="ctr">
              <a:lnSpc>
                <a:spcPct val="100000"/>
              </a:lnSpc>
              <a:spcBef>
                <a:spcPts val="0"/>
              </a:spcBef>
              <a:spcAft>
                <a:spcPts val="0"/>
              </a:spcAft>
              <a:buClr>
                <a:srgbClr val="888888"/>
              </a:buClr>
              <a:buSzPts val="5800"/>
              <a:buFont typeface="Calibri"/>
              <a:buNone/>
              <a:defRPr sz="58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9pPr>
          </a:lstStyle>
          <a:p>
            <a:endParaRPr/>
          </a:p>
        </p:txBody>
      </p:sp>
      <p:sp>
        <p:nvSpPr>
          <p:cNvPr id="199" name="Google Shape;199;p36"/>
          <p:cNvSpPr txBox="1">
            <a:spLocks noGrp="1"/>
          </p:cNvSpPr>
          <p:nvPr>
            <p:ph type="sldNum" idx="12"/>
          </p:nvPr>
        </p:nvSpPr>
        <p:spPr>
          <a:xfrm>
            <a:off x="23594405" y="41017730"/>
            <a:ext cx="7681898" cy="2356162"/>
          </a:xfrm>
          <a:prstGeom prst="rect">
            <a:avLst/>
          </a:prstGeom>
          <a:noFill/>
          <a:ln>
            <a:noFill/>
          </a:ln>
        </p:spPr>
        <p:txBody>
          <a:bodyPr spcFirstLastPara="1" wrap="square" lIns="440125" tIns="220050" rIns="440125" bIns="220050" anchor="ctr" anchorCtr="0">
            <a:noAutofit/>
          </a:bodyPr>
          <a:lstStyle>
            <a:lvl1pPr marL="0" marR="0" lvl="0"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sp>
        <p:nvSpPr>
          <p:cNvPr id="126" name="Google Shape;126;p25"/>
          <p:cNvSpPr txBox="1">
            <a:spLocks noGrp="1"/>
          </p:cNvSpPr>
          <p:nvPr>
            <p:ph type="title"/>
          </p:nvPr>
        </p:nvSpPr>
        <p:spPr>
          <a:xfrm>
            <a:off x="1646122" y="1772249"/>
            <a:ext cx="29630182" cy="7375815"/>
          </a:xfrm>
          <a:prstGeom prst="rect">
            <a:avLst/>
          </a:prstGeom>
          <a:noFill/>
          <a:ln>
            <a:noFill/>
          </a:ln>
        </p:spPr>
        <p:txBody>
          <a:bodyPr spcFirstLastPara="1" wrap="square" lIns="91675" tIns="91675" rIns="91675" bIns="91675" anchor="ctr" anchorCtr="0">
            <a:noAutofit/>
          </a:bodyPr>
          <a:lstStyle>
            <a:lvl1pPr marR="0" lvl="0" algn="ctr" rtl="0">
              <a:lnSpc>
                <a:spcPct val="100000"/>
              </a:lnSpc>
              <a:spcBef>
                <a:spcPts val="0"/>
              </a:spcBef>
              <a:spcAft>
                <a:spcPts val="0"/>
              </a:spcAft>
              <a:buClr>
                <a:schemeClr val="dk1"/>
              </a:buClr>
              <a:buSzPts val="21200"/>
              <a:buFont typeface="Calibri"/>
              <a:buNone/>
              <a:defRPr sz="2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127" name="Google Shape;127;p25"/>
          <p:cNvSpPr txBox="1">
            <a:spLocks noGrp="1"/>
          </p:cNvSpPr>
          <p:nvPr>
            <p:ph type="body" idx="1"/>
          </p:nvPr>
        </p:nvSpPr>
        <p:spPr>
          <a:xfrm>
            <a:off x="1646122" y="10326143"/>
            <a:ext cx="29630182" cy="29206180"/>
          </a:xfrm>
          <a:prstGeom prst="rect">
            <a:avLst/>
          </a:prstGeom>
          <a:noFill/>
          <a:ln>
            <a:noFill/>
          </a:ln>
        </p:spPr>
        <p:txBody>
          <a:bodyPr spcFirstLastPara="1" wrap="square" lIns="91675" tIns="91675" rIns="91675" bIns="91675" anchor="t" anchorCtr="0">
            <a:noAutofit/>
          </a:bodyPr>
          <a:lstStyle>
            <a:lvl1pPr marL="457200" marR="0" lvl="0" indent="-1206500" algn="l" rtl="0">
              <a:lnSpc>
                <a:spcPct val="100000"/>
              </a:lnSpc>
              <a:spcBef>
                <a:spcPts val="3100"/>
              </a:spcBef>
              <a:spcAft>
                <a:spcPts val="0"/>
              </a:spcAft>
              <a:buClr>
                <a:schemeClr val="dk1"/>
              </a:buClr>
              <a:buSzPts val="15400"/>
              <a:buFont typeface="Arial"/>
              <a:buChar char="•"/>
              <a:defRPr sz="15400" b="0" i="0" u="none" strike="noStrike" cap="none">
                <a:solidFill>
                  <a:schemeClr val="dk1"/>
                </a:solidFill>
                <a:latin typeface="Calibri"/>
                <a:ea typeface="Calibri"/>
                <a:cs typeface="Calibri"/>
                <a:sym typeface="Calibri"/>
              </a:defRPr>
            </a:lvl1pPr>
            <a:lvl2pPr marL="914400" marR="0" lvl="1" indent="-1079500" algn="l" rtl="0">
              <a:lnSpc>
                <a:spcPct val="100000"/>
              </a:lnSpc>
              <a:spcBef>
                <a:spcPts val="2700"/>
              </a:spcBef>
              <a:spcAft>
                <a:spcPts val="0"/>
              </a:spcAft>
              <a:buClr>
                <a:schemeClr val="dk1"/>
              </a:buClr>
              <a:buSzPts val="13400"/>
              <a:buFont typeface="Arial"/>
              <a:buChar char="–"/>
              <a:defRPr sz="13400" b="0" i="0" u="none" strike="noStrike" cap="none">
                <a:solidFill>
                  <a:schemeClr val="dk1"/>
                </a:solidFill>
                <a:latin typeface="Calibri"/>
                <a:ea typeface="Calibri"/>
                <a:cs typeface="Calibri"/>
                <a:sym typeface="Calibri"/>
              </a:defRPr>
            </a:lvl2pPr>
            <a:lvl3pPr marL="1371600" marR="0" lvl="2" indent="-958850" algn="l" rtl="0">
              <a:lnSpc>
                <a:spcPct val="100000"/>
              </a:lnSpc>
              <a:spcBef>
                <a:spcPts val="2300"/>
              </a:spcBef>
              <a:spcAft>
                <a:spcPts val="0"/>
              </a:spcAft>
              <a:buClr>
                <a:schemeClr val="dk1"/>
              </a:buClr>
              <a:buSzPts val="11500"/>
              <a:buFont typeface="Arial"/>
              <a:buChar char="•"/>
              <a:defRPr sz="11500" b="0" i="0" u="none" strike="noStrike" cap="none">
                <a:solidFill>
                  <a:schemeClr val="dk1"/>
                </a:solidFill>
                <a:latin typeface="Calibri"/>
                <a:ea typeface="Calibri"/>
                <a:cs typeface="Calibri"/>
                <a:sym typeface="Calibri"/>
              </a:defRPr>
            </a:lvl3pPr>
            <a:lvl4pPr marL="1828800" marR="0" lvl="3" indent="-838200" algn="l" rtl="0">
              <a:lnSpc>
                <a:spcPct val="100000"/>
              </a:lnSpc>
              <a:spcBef>
                <a:spcPts val="19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4pPr>
            <a:lvl5pPr marL="2286000" marR="0" lvl="4" indent="-838200" algn="l" rtl="0">
              <a:lnSpc>
                <a:spcPct val="100000"/>
              </a:lnSpc>
              <a:spcBef>
                <a:spcPts val="19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5pPr>
            <a:lvl6pPr marL="2743200" marR="0" lvl="5" indent="-838200" algn="l" rtl="0">
              <a:lnSpc>
                <a:spcPct val="100000"/>
              </a:lnSpc>
              <a:spcBef>
                <a:spcPts val="19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6pPr>
            <a:lvl7pPr marL="3200400" marR="0" lvl="6" indent="-838200" algn="l" rtl="0">
              <a:lnSpc>
                <a:spcPct val="100000"/>
              </a:lnSpc>
              <a:spcBef>
                <a:spcPts val="19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7pPr>
            <a:lvl8pPr marL="3657600" marR="0" lvl="7" indent="-838200" algn="l" rtl="0">
              <a:lnSpc>
                <a:spcPct val="100000"/>
              </a:lnSpc>
              <a:spcBef>
                <a:spcPts val="19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8pPr>
            <a:lvl9pPr marL="4114800" marR="0" lvl="8" indent="-838200" algn="l" rtl="0">
              <a:lnSpc>
                <a:spcPct val="100000"/>
              </a:lnSpc>
              <a:spcBef>
                <a:spcPts val="19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28" name="Google Shape;128;p25"/>
          <p:cNvSpPr txBox="1">
            <a:spLocks noGrp="1"/>
          </p:cNvSpPr>
          <p:nvPr>
            <p:ph type="dt" idx="10"/>
          </p:nvPr>
        </p:nvSpPr>
        <p:spPr>
          <a:xfrm>
            <a:off x="1646122" y="41017730"/>
            <a:ext cx="7681898" cy="2356162"/>
          </a:xfrm>
          <a:prstGeom prst="rect">
            <a:avLst/>
          </a:prstGeom>
          <a:noFill/>
          <a:ln>
            <a:noFill/>
          </a:ln>
        </p:spPr>
        <p:txBody>
          <a:bodyPr spcFirstLastPara="1" wrap="square" lIns="91675" tIns="91675" rIns="91675" bIns="91675" anchor="ctr" anchorCtr="0">
            <a:noAutofit/>
          </a:bodyPr>
          <a:lstStyle>
            <a:lvl1pPr marR="0" lvl="0" algn="l" rtl="0">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9pPr>
          </a:lstStyle>
          <a:p>
            <a:endParaRPr/>
          </a:p>
        </p:txBody>
      </p:sp>
      <p:sp>
        <p:nvSpPr>
          <p:cNvPr id="129" name="Google Shape;129;p25"/>
          <p:cNvSpPr txBox="1">
            <a:spLocks noGrp="1"/>
          </p:cNvSpPr>
          <p:nvPr>
            <p:ph type="ftr" idx="11"/>
          </p:nvPr>
        </p:nvSpPr>
        <p:spPr>
          <a:xfrm>
            <a:off x="11248494" y="41017730"/>
            <a:ext cx="10425434" cy="2356162"/>
          </a:xfrm>
          <a:prstGeom prst="rect">
            <a:avLst/>
          </a:prstGeom>
          <a:noFill/>
          <a:ln>
            <a:noFill/>
          </a:ln>
        </p:spPr>
        <p:txBody>
          <a:bodyPr spcFirstLastPara="1" wrap="square" lIns="91675" tIns="91675" rIns="91675" bIns="91675" anchor="ctr" anchorCtr="0">
            <a:noAutofit/>
          </a:bodyPr>
          <a:lstStyle>
            <a:lvl1pPr marR="0" lvl="0" algn="ctr" rtl="0">
              <a:lnSpc>
                <a:spcPct val="100000"/>
              </a:lnSpc>
              <a:spcBef>
                <a:spcPts val="0"/>
              </a:spcBef>
              <a:spcAft>
                <a:spcPts val="0"/>
              </a:spcAft>
              <a:buClr>
                <a:srgbClr val="888888"/>
              </a:buClr>
              <a:buSzPts val="5800"/>
              <a:buFont typeface="Calibri"/>
              <a:buNone/>
              <a:defRPr sz="58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8600"/>
              <a:buFont typeface="Calibri"/>
              <a:buNone/>
              <a:defRPr sz="8600" b="0" i="0" u="none" strike="noStrike" cap="none">
                <a:solidFill>
                  <a:schemeClr val="dk1"/>
                </a:solidFill>
                <a:latin typeface="Calibri"/>
                <a:ea typeface="Calibri"/>
                <a:cs typeface="Calibri"/>
                <a:sym typeface="Calibri"/>
              </a:defRPr>
            </a:lvl9pPr>
          </a:lstStyle>
          <a:p>
            <a:endParaRPr/>
          </a:p>
        </p:txBody>
      </p:sp>
      <p:sp>
        <p:nvSpPr>
          <p:cNvPr id="130" name="Google Shape;130;p25"/>
          <p:cNvSpPr txBox="1">
            <a:spLocks noGrp="1"/>
          </p:cNvSpPr>
          <p:nvPr>
            <p:ph type="sldNum" idx="12"/>
          </p:nvPr>
        </p:nvSpPr>
        <p:spPr>
          <a:xfrm>
            <a:off x="23594405" y="41017730"/>
            <a:ext cx="7681898" cy="2356162"/>
          </a:xfrm>
          <a:prstGeom prst="rect">
            <a:avLst/>
          </a:prstGeom>
          <a:noFill/>
          <a:ln>
            <a:noFill/>
          </a:ln>
        </p:spPr>
        <p:txBody>
          <a:bodyPr spcFirstLastPara="1" wrap="square" lIns="440125" tIns="220050" rIns="440125" bIns="220050" anchor="ctr" anchorCtr="0">
            <a:noAutofit/>
          </a:bodyPr>
          <a:lstStyle>
            <a:lvl1pPr marL="0" marR="0" lvl="0" indent="0" algn="r" rtl="0">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500"/>
              <a:buFont typeface="Calibri"/>
              <a:buNone/>
              <a:defRPr sz="5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37"/>
          <p:cNvSpPr/>
          <p:nvPr/>
        </p:nvSpPr>
        <p:spPr>
          <a:xfrm>
            <a:off x="262828" y="42583072"/>
            <a:ext cx="26143939" cy="1430402"/>
          </a:xfrm>
          <a:prstGeom prst="rect">
            <a:avLst/>
          </a:prstGeom>
          <a:gradFill>
            <a:gsLst>
              <a:gs pos="0">
                <a:srgbClr val="06365A"/>
              </a:gs>
              <a:gs pos="50000">
                <a:srgbClr val="06365A">
                  <a:alpha val="84705"/>
                </a:srgbClr>
              </a:gs>
              <a:gs pos="100000">
                <a:srgbClr val="F9F9F9"/>
              </a:gs>
            </a:gsLst>
            <a:lin ang="0"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pic>
        <p:nvPicPr>
          <p:cNvPr id="205" name="Google Shape;205;p37"/>
          <p:cNvPicPr preferRelativeResize="0"/>
          <p:nvPr/>
        </p:nvPicPr>
        <p:blipFill rotWithShape="1">
          <a:blip r:embed="rId3">
            <a:alphaModFix/>
          </a:blip>
          <a:srcRect r="8081" b="11395"/>
          <a:stretch/>
        </p:blipFill>
        <p:spPr>
          <a:xfrm>
            <a:off x="26406768" y="34975859"/>
            <a:ext cx="6207278" cy="8978741"/>
          </a:xfrm>
          <a:prstGeom prst="rect">
            <a:avLst/>
          </a:prstGeom>
          <a:noFill/>
          <a:ln>
            <a:noFill/>
          </a:ln>
        </p:spPr>
      </p:pic>
      <p:sp>
        <p:nvSpPr>
          <p:cNvPr id="206" name="Google Shape;206;p37"/>
          <p:cNvSpPr/>
          <p:nvPr/>
        </p:nvSpPr>
        <p:spPr>
          <a:xfrm flipH="1">
            <a:off x="125" y="0"/>
            <a:ext cx="32922000" cy="44254800"/>
          </a:xfrm>
          <a:prstGeom prst="rect">
            <a:avLst/>
          </a:prstGeom>
          <a:noFill/>
          <a:ln w="635000" cap="flat" cmpd="sng">
            <a:solidFill>
              <a:srgbClr val="06365A"/>
            </a:solidFill>
            <a:prstDash val="solid"/>
            <a:round/>
            <a:headEnd type="none" w="sm" len="sm"/>
            <a:tailEnd type="none" w="sm" len="sm"/>
          </a:ln>
        </p:spPr>
        <p:txBody>
          <a:bodyPr spcFirstLastPara="1" wrap="square" lIns="91675" tIns="45825" rIns="91675" bIns="458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7" name="Google Shape;207;p37"/>
          <p:cNvSpPr txBox="1"/>
          <p:nvPr/>
        </p:nvSpPr>
        <p:spPr>
          <a:xfrm>
            <a:off x="7316950" y="494136"/>
            <a:ext cx="18288600" cy="3018300"/>
          </a:xfrm>
          <a:prstGeom prst="rect">
            <a:avLst/>
          </a:prstGeom>
          <a:noFill/>
          <a:ln>
            <a:noFill/>
          </a:ln>
        </p:spPr>
        <p:txBody>
          <a:bodyPr spcFirstLastPara="1" wrap="square" lIns="91675" tIns="45825" rIns="91675" bIns="45825" anchor="t" anchorCtr="0">
            <a:noAutofit/>
          </a:bodyPr>
          <a:lstStyle/>
          <a:p>
            <a:pPr marL="0" marR="0" lvl="0" indent="0" algn="ctr" rtl="0">
              <a:lnSpc>
                <a:spcPct val="100000"/>
              </a:lnSpc>
              <a:spcBef>
                <a:spcPts val="0"/>
              </a:spcBef>
              <a:spcAft>
                <a:spcPts val="0"/>
              </a:spcAft>
              <a:buClr>
                <a:schemeClr val="dk1"/>
              </a:buClr>
              <a:buSzPts val="2000"/>
              <a:buFont typeface="Calibri"/>
              <a:buNone/>
            </a:pPr>
            <a:r>
              <a:rPr lang="en" sz="10000" b="1" i="0" u="none" strike="noStrike" cap="none">
                <a:solidFill>
                  <a:schemeClr val="dk1"/>
                </a:solidFill>
                <a:latin typeface="Helvetica Neue"/>
                <a:ea typeface="Helvetica Neue"/>
                <a:cs typeface="Helvetica Neue"/>
                <a:sym typeface="Helvetica Neue"/>
              </a:rPr>
              <a:t>TITLE OF </a:t>
            </a:r>
            <a:r>
              <a:rPr lang="en" sz="10000" b="1">
                <a:solidFill>
                  <a:schemeClr val="dk1"/>
                </a:solidFill>
                <a:latin typeface="Helvetica Neue"/>
                <a:ea typeface="Helvetica Neue"/>
                <a:cs typeface="Helvetica Neue"/>
                <a:sym typeface="Helvetica Neue"/>
              </a:rPr>
              <a:t>PROJECT</a:t>
            </a:r>
            <a:endParaRPr sz="10000" b="1">
              <a:solidFill>
                <a:schemeClr val="dk1"/>
              </a:solidFill>
              <a:latin typeface="Helvetica Neue"/>
              <a:ea typeface="Helvetica Neue"/>
              <a:cs typeface="Helvetica Neue"/>
              <a:sym typeface="Helvetica Neue"/>
            </a:endParaRPr>
          </a:p>
          <a:p>
            <a:pPr marL="0" lvl="0" indent="0" algn="ctr" rtl="0">
              <a:spcBef>
                <a:spcPts val="0"/>
              </a:spcBef>
              <a:spcAft>
                <a:spcPts val="0"/>
              </a:spcAft>
              <a:buClr>
                <a:schemeClr val="dk1"/>
              </a:buClr>
              <a:buSzPts val="2000"/>
              <a:buFont typeface="Calibri"/>
              <a:buNone/>
            </a:pPr>
            <a:endParaRPr sz="10000" b="1">
              <a:solidFill>
                <a:schemeClr val="dk1"/>
              </a:solidFill>
              <a:latin typeface="Helvetica Neue"/>
              <a:ea typeface="Helvetica Neue"/>
              <a:cs typeface="Helvetica Neue"/>
              <a:sym typeface="Helvetica Neue"/>
            </a:endParaRPr>
          </a:p>
        </p:txBody>
      </p:sp>
      <p:sp>
        <p:nvSpPr>
          <p:cNvPr id="208" name="Google Shape;208;p37"/>
          <p:cNvSpPr txBox="1"/>
          <p:nvPr/>
        </p:nvSpPr>
        <p:spPr>
          <a:xfrm>
            <a:off x="499675" y="468250"/>
            <a:ext cx="2592600" cy="2149200"/>
          </a:xfrm>
          <a:prstGeom prst="rect">
            <a:avLst/>
          </a:prstGeom>
          <a:noFill/>
          <a:ln w="76200" cap="flat" cmpd="sng">
            <a:solidFill>
              <a:srgbClr val="06365A"/>
            </a:solidFill>
            <a:prstDash val="dot"/>
            <a:round/>
            <a:headEnd type="none" w="sm" len="sm"/>
            <a:tailEnd type="none" w="sm" len="sm"/>
          </a:ln>
        </p:spPr>
        <p:txBody>
          <a:bodyPr spcFirstLastPara="1" wrap="square" lIns="91675" tIns="45825" rIns="91675" bIns="45825" anchor="ctr" anchorCtr="0">
            <a:noAutofit/>
          </a:bodyPr>
          <a:lstStyle/>
          <a:p>
            <a:pPr marL="0" marR="0" lvl="0" indent="0" algn="ctr" rtl="0">
              <a:lnSpc>
                <a:spcPct val="100000"/>
              </a:lnSpc>
              <a:spcBef>
                <a:spcPts val="0"/>
              </a:spcBef>
              <a:spcAft>
                <a:spcPts val="0"/>
              </a:spcAft>
              <a:buClr>
                <a:schemeClr val="dk1"/>
              </a:buClr>
              <a:buSzPts val="2000"/>
              <a:buFont typeface="Bell MT"/>
              <a:buNone/>
            </a:pPr>
            <a:r>
              <a:rPr lang="en" sz="5000" b="1" i="0" u="none" strike="noStrike" cap="none">
                <a:solidFill>
                  <a:schemeClr val="dk1"/>
                </a:solidFill>
                <a:latin typeface="Helvetica Neue"/>
                <a:ea typeface="Helvetica Neue"/>
                <a:cs typeface="Helvetica Neue"/>
                <a:sym typeface="Helvetica Neue"/>
              </a:rPr>
              <a:t>Poster ID</a:t>
            </a:r>
            <a:endParaRPr sz="5000" b="1" i="0" u="none" strike="noStrike" cap="none">
              <a:solidFill>
                <a:schemeClr val="dk1"/>
              </a:solidFill>
              <a:latin typeface="Helvetica Neue"/>
              <a:ea typeface="Helvetica Neue"/>
              <a:cs typeface="Helvetica Neue"/>
              <a:sym typeface="Helvetica Neue"/>
            </a:endParaRPr>
          </a:p>
        </p:txBody>
      </p:sp>
      <p:pic>
        <p:nvPicPr>
          <p:cNvPr id="209" name="Google Shape;209;p37"/>
          <p:cNvPicPr preferRelativeResize="0"/>
          <p:nvPr/>
        </p:nvPicPr>
        <p:blipFill rotWithShape="1">
          <a:blip r:embed="rId4">
            <a:alphaModFix/>
          </a:blip>
          <a:srcRect/>
          <a:stretch/>
        </p:blipFill>
        <p:spPr>
          <a:xfrm>
            <a:off x="25605550" y="468250"/>
            <a:ext cx="6771651" cy="2149197"/>
          </a:xfrm>
          <a:prstGeom prst="rect">
            <a:avLst/>
          </a:prstGeom>
          <a:noFill/>
          <a:ln>
            <a:noFill/>
          </a:ln>
        </p:spPr>
      </p:pic>
      <p:cxnSp>
        <p:nvCxnSpPr>
          <p:cNvPr id="210" name="Google Shape;210;p37"/>
          <p:cNvCxnSpPr/>
          <p:nvPr/>
        </p:nvCxnSpPr>
        <p:spPr>
          <a:xfrm>
            <a:off x="499681" y="7826790"/>
            <a:ext cx="31877400" cy="0"/>
          </a:xfrm>
          <a:prstGeom prst="straightConnector1">
            <a:avLst/>
          </a:prstGeom>
          <a:noFill/>
          <a:ln w="76200" cap="flat" cmpd="sng">
            <a:solidFill>
              <a:schemeClr val="dk2"/>
            </a:solidFill>
            <a:prstDash val="dot"/>
            <a:round/>
            <a:headEnd type="none" w="sm" len="sm"/>
            <a:tailEnd type="none" w="sm" len="sm"/>
          </a:ln>
        </p:spPr>
      </p:cxnSp>
      <p:sp>
        <p:nvSpPr>
          <p:cNvPr id="214" name="Google Shape;214;p37"/>
          <p:cNvSpPr/>
          <p:nvPr/>
        </p:nvSpPr>
        <p:spPr>
          <a:xfrm>
            <a:off x="770425" y="9159375"/>
            <a:ext cx="31335300" cy="3981900"/>
          </a:xfrm>
          <a:prstGeom prst="roundRect">
            <a:avLst>
              <a:gd name="adj" fmla="val 7364"/>
            </a:avLst>
          </a:prstGeom>
          <a:noFill/>
          <a:ln w="38100" cap="flat" cmpd="sng">
            <a:solidFill>
              <a:schemeClr val="dk2"/>
            </a:solidFill>
            <a:prstDash val="dash"/>
            <a:round/>
            <a:headEnd type="none" w="sm" len="sm"/>
            <a:tailEnd type="none" w="sm" len="sm"/>
          </a:ln>
        </p:spPr>
        <p:txBody>
          <a:bodyPr spcFirstLastPara="1" wrap="square" lIns="91425" tIns="91425" rIns="91425" bIns="91425" anchor="ctr" anchorCtr="0">
            <a:noAutofit/>
          </a:bodyPr>
          <a:lstStyle/>
          <a:p>
            <a:pPr marL="0" lvl="0" indent="0" algn="just" rtl="0">
              <a:lnSpc>
                <a:spcPct val="110000"/>
              </a:lnSpc>
              <a:spcBef>
                <a:spcPts val="0"/>
              </a:spcBef>
              <a:spcAft>
                <a:spcPts val="0"/>
              </a:spcAft>
              <a:buNone/>
            </a:pPr>
            <a:r>
              <a:rPr lang="en" sz="4500">
                <a:solidFill>
                  <a:schemeClr val="dk1"/>
                </a:solidFill>
                <a:latin typeface="Helvetica Neue"/>
                <a:ea typeface="Helvetica Neue"/>
                <a:cs typeface="Helvetica Neue"/>
                <a:sym typeface="Helvetica Neue"/>
              </a:rPr>
              <a:t>The introduction should briefly present the background and motivation of the study, highlighting the engineering significance of the problem being addressed. It should clearly define the problem statement, explain its relevance to current practice or research, and identify the gap in existing studies. The section should conclude with a concise statement of the objective(s) of the work without going into detailed literature review or methodology.</a:t>
            </a:r>
            <a:endParaRPr sz="4500">
              <a:solidFill>
                <a:schemeClr val="dk1"/>
              </a:solidFill>
              <a:latin typeface="Helvetica Neue"/>
              <a:ea typeface="Helvetica Neue"/>
              <a:cs typeface="Helvetica Neue"/>
              <a:sym typeface="Helvetica Neue"/>
            </a:endParaRPr>
          </a:p>
        </p:txBody>
      </p:sp>
      <p:sp>
        <p:nvSpPr>
          <p:cNvPr id="215" name="Google Shape;215;p37"/>
          <p:cNvSpPr/>
          <p:nvPr/>
        </p:nvSpPr>
        <p:spPr>
          <a:xfrm>
            <a:off x="1484575" y="8061000"/>
            <a:ext cx="6384000" cy="1244100"/>
          </a:xfrm>
          <a:prstGeom prst="roundRect">
            <a:avLst>
              <a:gd name="adj" fmla="val 16667"/>
            </a:avLst>
          </a:prstGeom>
          <a:solidFill>
            <a:srgbClr val="0636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5500" b="1">
                <a:solidFill>
                  <a:schemeClr val="lt2"/>
                </a:solidFill>
                <a:latin typeface="Helvetica Neue"/>
                <a:ea typeface="Helvetica Neue"/>
                <a:cs typeface="Helvetica Neue"/>
                <a:sym typeface="Helvetica Neue"/>
              </a:rPr>
              <a:t> INTRODUCTION</a:t>
            </a:r>
            <a:endParaRPr sz="5500" b="1">
              <a:solidFill>
                <a:schemeClr val="lt2"/>
              </a:solidFill>
              <a:latin typeface="Helvetica Neue"/>
              <a:ea typeface="Helvetica Neue"/>
              <a:cs typeface="Helvetica Neue"/>
              <a:sym typeface="Helvetica Neue"/>
            </a:endParaRPr>
          </a:p>
        </p:txBody>
      </p:sp>
      <p:sp>
        <p:nvSpPr>
          <p:cNvPr id="216" name="Google Shape;216;p37"/>
          <p:cNvSpPr/>
          <p:nvPr/>
        </p:nvSpPr>
        <p:spPr>
          <a:xfrm>
            <a:off x="834250" y="4033100"/>
            <a:ext cx="15317100" cy="3459000"/>
          </a:xfrm>
          <a:prstGeom prst="roundRect">
            <a:avLst>
              <a:gd name="adj" fmla="val 15752"/>
            </a:avLst>
          </a:prstGeom>
          <a:noFill/>
          <a:ln w="38100" cap="flat" cmpd="sng">
            <a:solidFill>
              <a:schemeClr val="dk2"/>
            </a:solidFill>
            <a:prstDash val="lgDash"/>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en" sz="4500" b="1">
                <a:solidFill>
                  <a:schemeClr val="dk1"/>
                </a:solidFill>
                <a:latin typeface="Helvetica Neue"/>
                <a:ea typeface="Helvetica Neue"/>
                <a:cs typeface="Helvetica Neue"/>
                <a:sym typeface="Helvetica Neue"/>
              </a:rPr>
              <a:t>Authors:</a:t>
            </a:r>
            <a:endParaRPr sz="4500" b="1">
              <a:solidFill>
                <a:schemeClr val="dk1"/>
              </a:solidFill>
              <a:latin typeface="Helvetica Neue"/>
              <a:ea typeface="Helvetica Neue"/>
              <a:cs typeface="Helvetica Neue"/>
              <a:sym typeface="Helvetica Neue"/>
            </a:endParaRPr>
          </a:p>
          <a:p>
            <a:pPr marL="0" lvl="0" indent="0" algn="l" rtl="0">
              <a:spcBef>
                <a:spcPts val="0"/>
              </a:spcBef>
              <a:spcAft>
                <a:spcPts val="0"/>
              </a:spcAft>
              <a:buClr>
                <a:schemeClr val="dk1"/>
              </a:buClr>
              <a:buFont typeface="Arial"/>
              <a:buNone/>
            </a:pPr>
            <a:r>
              <a:rPr lang="en" sz="4000" b="1">
                <a:solidFill>
                  <a:schemeClr val="dk1"/>
                </a:solidFill>
                <a:latin typeface="Helvetica Neue"/>
                <a:ea typeface="Helvetica Neue"/>
                <a:cs typeface="Helvetica Neue"/>
                <a:sym typeface="Helvetica Neue"/>
              </a:rPr>
              <a:t>First Author</a:t>
            </a:r>
            <a:r>
              <a:rPr lang="en" sz="4000" b="1" baseline="30000">
                <a:solidFill>
                  <a:schemeClr val="dk1"/>
                </a:solidFill>
                <a:latin typeface="Helvetica Neue"/>
                <a:ea typeface="Helvetica Neue"/>
                <a:cs typeface="Helvetica Neue"/>
                <a:sym typeface="Helvetica Neue"/>
              </a:rPr>
              <a:t>1</a:t>
            </a:r>
            <a:r>
              <a:rPr lang="en" sz="4000" b="1">
                <a:solidFill>
                  <a:schemeClr val="dk1"/>
                </a:solidFill>
                <a:latin typeface="Helvetica Neue"/>
                <a:ea typeface="Helvetica Neue"/>
                <a:cs typeface="Helvetica Neue"/>
                <a:sym typeface="Helvetica Neue"/>
              </a:rPr>
              <a:t> </a:t>
            </a:r>
            <a:endParaRPr sz="4000" b="1">
              <a:solidFill>
                <a:schemeClr val="dk1"/>
              </a:solidFill>
              <a:latin typeface="Helvetica Neue"/>
              <a:ea typeface="Helvetica Neue"/>
              <a:cs typeface="Helvetica Neue"/>
              <a:sym typeface="Helvetica Neue"/>
            </a:endParaRPr>
          </a:p>
          <a:p>
            <a:pPr marL="0" lvl="0" indent="0" algn="l" rtl="0">
              <a:spcBef>
                <a:spcPts val="0"/>
              </a:spcBef>
              <a:spcAft>
                <a:spcPts val="0"/>
              </a:spcAft>
              <a:buClr>
                <a:schemeClr val="dk1"/>
              </a:buClr>
              <a:buFont typeface="Arial"/>
              <a:buNone/>
            </a:pPr>
            <a:r>
              <a:rPr lang="en" sz="4000" b="1">
                <a:solidFill>
                  <a:schemeClr val="dk1"/>
                </a:solidFill>
                <a:latin typeface="Helvetica Neue"/>
                <a:ea typeface="Helvetica Neue"/>
                <a:cs typeface="Helvetica Neue"/>
                <a:sym typeface="Helvetica Neue"/>
              </a:rPr>
              <a:t>Second Author</a:t>
            </a:r>
            <a:r>
              <a:rPr lang="en" sz="4000" b="1" baseline="30000">
                <a:solidFill>
                  <a:schemeClr val="dk1"/>
                </a:solidFill>
                <a:latin typeface="Helvetica Neue"/>
                <a:ea typeface="Helvetica Neue"/>
                <a:cs typeface="Helvetica Neue"/>
                <a:sym typeface="Helvetica Neue"/>
              </a:rPr>
              <a:t>2</a:t>
            </a:r>
            <a:r>
              <a:rPr lang="en" sz="4000" b="1">
                <a:solidFill>
                  <a:schemeClr val="dk1"/>
                </a:solidFill>
                <a:latin typeface="Helvetica Neue"/>
                <a:ea typeface="Helvetica Neue"/>
                <a:cs typeface="Helvetica Neue"/>
                <a:sym typeface="Helvetica Neue"/>
              </a:rPr>
              <a:t> </a:t>
            </a:r>
            <a:endParaRPr sz="4000" b="1">
              <a:solidFill>
                <a:schemeClr val="dk1"/>
              </a:solidFill>
              <a:latin typeface="Helvetica Neue"/>
              <a:ea typeface="Helvetica Neue"/>
              <a:cs typeface="Helvetica Neue"/>
              <a:sym typeface="Helvetica Neue"/>
            </a:endParaRPr>
          </a:p>
          <a:p>
            <a:pPr marL="0" lvl="0" indent="0" algn="l" rtl="0">
              <a:spcBef>
                <a:spcPts val="0"/>
              </a:spcBef>
              <a:spcAft>
                <a:spcPts val="0"/>
              </a:spcAft>
              <a:buClr>
                <a:schemeClr val="dk1"/>
              </a:buClr>
              <a:buFont typeface="Arial"/>
              <a:buNone/>
            </a:pPr>
            <a:r>
              <a:rPr lang="en" sz="4000" b="1">
                <a:solidFill>
                  <a:schemeClr val="dk1"/>
                </a:solidFill>
                <a:latin typeface="Helvetica Neue"/>
                <a:ea typeface="Helvetica Neue"/>
                <a:cs typeface="Helvetica Neue"/>
                <a:sym typeface="Helvetica Neue"/>
              </a:rPr>
              <a:t>Third Author</a:t>
            </a:r>
            <a:r>
              <a:rPr lang="en" sz="4000" b="1" baseline="30000">
                <a:solidFill>
                  <a:schemeClr val="dk1"/>
                </a:solidFill>
                <a:latin typeface="Helvetica Neue"/>
                <a:ea typeface="Helvetica Neue"/>
                <a:cs typeface="Helvetica Neue"/>
                <a:sym typeface="Helvetica Neue"/>
              </a:rPr>
              <a:t>3</a:t>
            </a:r>
            <a:endParaRPr sz="4000" b="1">
              <a:solidFill>
                <a:schemeClr val="dk1"/>
              </a:solidFill>
              <a:latin typeface="Helvetica Neue"/>
              <a:ea typeface="Helvetica Neue"/>
              <a:cs typeface="Helvetica Neue"/>
              <a:sym typeface="Helvetica Neue"/>
            </a:endParaRPr>
          </a:p>
          <a:p>
            <a:pPr marL="0" lvl="0" indent="0" algn="l" rtl="0">
              <a:spcBef>
                <a:spcPts val="0"/>
              </a:spcBef>
              <a:spcAft>
                <a:spcPts val="0"/>
              </a:spcAft>
              <a:buNone/>
            </a:pPr>
            <a:r>
              <a:rPr lang="en" sz="4000" b="1">
                <a:solidFill>
                  <a:schemeClr val="dk1"/>
                </a:solidFill>
                <a:latin typeface="Helvetica Neue"/>
                <a:ea typeface="Helvetica Neue"/>
                <a:cs typeface="Helvetica Neue"/>
                <a:sym typeface="Helvetica Neue"/>
              </a:rPr>
              <a:t>Fourth  Author</a:t>
            </a:r>
            <a:r>
              <a:rPr lang="en" sz="4000" b="1" baseline="30000">
                <a:solidFill>
                  <a:schemeClr val="dk1"/>
                </a:solidFill>
                <a:latin typeface="Helvetica Neue"/>
                <a:ea typeface="Helvetica Neue"/>
                <a:cs typeface="Helvetica Neue"/>
                <a:sym typeface="Helvetica Neue"/>
              </a:rPr>
              <a:t>4</a:t>
            </a:r>
            <a:endParaRPr b="1">
              <a:latin typeface="Helvetica Neue"/>
              <a:ea typeface="Helvetica Neue"/>
              <a:cs typeface="Helvetica Neue"/>
              <a:sym typeface="Helvetica Neue"/>
            </a:endParaRPr>
          </a:p>
        </p:txBody>
      </p:sp>
      <p:sp>
        <p:nvSpPr>
          <p:cNvPr id="217" name="Google Shape;217;p37"/>
          <p:cNvSpPr/>
          <p:nvPr/>
        </p:nvSpPr>
        <p:spPr>
          <a:xfrm>
            <a:off x="16954625" y="4033100"/>
            <a:ext cx="15151200" cy="3459000"/>
          </a:xfrm>
          <a:prstGeom prst="roundRect">
            <a:avLst>
              <a:gd name="adj" fmla="val 15752"/>
            </a:avLst>
          </a:prstGeom>
          <a:noFill/>
          <a:ln w="38100" cap="flat" cmpd="sng">
            <a:solidFill>
              <a:schemeClr val="dk2"/>
            </a:solidFill>
            <a:prstDash val="lgDash"/>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en" sz="4500" b="1">
                <a:solidFill>
                  <a:schemeClr val="dk1"/>
                </a:solidFill>
                <a:latin typeface="Helvetica Neue"/>
                <a:ea typeface="Helvetica Neue"/>
                <a:cs typeface="Helvetica Neue"/>
                <a:sym typeface="Helvetica Neue"/>
              </a:rPr>
              <a:t>Affiliations:</a:t>
            </a:r>
            <a:endParaRPr sz="4500" b="1">
              <a:solidFill>
                <a:schemeClr val="dk1"/>
              </a:solidFill>
              <a:latin typeface="Helvetica Neue"/>
              <a:ea typeface="Helvetica Neue"/>
              <a:cs typeface="Helvetica Neue"/>
              <a:sym typeface="Helvetica Neue"/>
            </a:endParaRPr>
          </a:p>
          <a:p>
            <a:pPr marL="0" lvl="0" indent="0" algn="l" rtl="0">
              <a:spcBef>
                <a:spcPts val="0"/>
              </a:spcBef>
              <a:spcAft>
                <a:spcPts val="0"/>
              </a:spcAft>
              <a:buClr>
                <a:schemeClr val="dk1"/>
              </a:buClr>
              <a:buFont typeface="Arial"/>
              <a:buNone/>
            </a:pPr>
            <a:r>
              <a:rPr lang="en" sz="4000" b="1">
                <a:solidFill>
                  <a:schemeClr val="dk1"/>
                </a:solidFill>
                <a:latin typeface="Helvetica Neue"/>
                <a:ea typeface="Helvetica Neue"/>
                <a:cs typeface="Helvetica Neue"/>
                <a:sym typeface="Helvetica Neue"/>
              </a:rPr>
              <a:t>First Author</a:t>
            </a:r>
            <a:r>
              <a:rPr lang="en" sz="4000" b="1" baseline="30000">
                <a:solidFill>
                  <a:schemeClr val="dk1"/>
                </a:solidFill>
                <a:latin typeface="Helvetica Neue"/>
                <a:ea typeface="Helvetica Neue"/>
                <a:cs typeface="Helvetica Neue"/>
                <a:sym typeface="Helvetica Neue"/>
              </a:rPr>
              <a:t>1</a:t>
            </a:r>
            <a:r>
              <a:rPr lang="en" sz="4000" b="1">
                <a:solidFill>
                  <a:schemeClr val="dk1"/>
                </a:solidFill>
                <a:latin typeface="Helvetica Neue"/>
                <a:ea typeface="Helvetica Neue"/>
                <a:cs typeface="Helvetica Neue"/>
                <a:sym typeface="Helvetica Neue"/>
              </a:rPr>
              <a:t>, University Name, State, Country</a:t>
            </a:r>
            <a:endParaRPr sz="4000" b="1">
              <a:solidFill>
                <a:schemeClr val="dk1"/>
              </a:solidFill>
              <a:latin typeface="Helvetica Neue"/>
              <a:ea typeface="Helvetica Neue"/>
              <a:cs typeface="Helvetica Neue"/>
              <a:sym typeface="Helvetica Neue"/>
            </a:endParaRPr>
          </a:p>
          <a:p>
            <a:pPr marL="0" lvl="0" indent="0" algn="l" rtl="0">
              <a:spcBef>
                <a:spcPts val="0"/>
              </a:spcBef>
              <a:spcAft>
                <a:spcPts val="0"/>
              </a:spcAft>
              <a:buClr>
                <a:schemeClr val="dk1"/>
              </a:buClr>
              <a:buFont typeface="Arial"/>
              <a:buNone/>
            </a:pPr>
            <a:r>
              <a:rPr lang="en" sz="4000" b="1">
                <a:solidFill>
                  <a:schemeClr val="dk1"/>
                </a:solidFill>
                <a:latin typeface="Helvetica Neue"/>
                <a:ea typeface="Helvetica Neue"/>
                <a:cs typeface="Helvetica Neue"/>
                <a:sym typeface="Helvetica Neue"/>
              </a:rPr>
              <a:t>Second Author</a:t>
            </a:r>
            <a:r>
              <a:rPr lang="en" sz="4000" b="1" baseline="30000">
                <a:solidFill>
                  <a:schemeClr val="dk1"/>
                </a:solidFill>
                <a:latin typeface="Helvetica Neue"/>
                <a:ea typeface="Helvetica Neue"/>
                <a:cs typeface="Helvetica Neue"/>
                <a:sym typeface="Helvetica Neue"/>
              </a:rPr>
              <a:t>2</a:t>
            </a:r>
            <a:r>
              <a:rPr lang="en" sz="4000" b="1">
                <a:solidFill>
                  <a:schemeClr val="dk1"/>
                </a:solidFill>
                <a:latin typeface="Helvetica Neue"/>
                <a:ea typeface="Helvetica Neue"/>
                <a:cs typeface="Helvetica Neue"/>
                <a:sym typeface="Helvetica Neue"/>
              </a:rPr>
              <a:t>, University Name, State, Country</a:t>
            </a:r>
            <a:endParaRPr sz="4000" b="1">
              <a:solidFill>
                <a:schemeClr val="dk1"/>
              </a:solidFill>
              <a:latin typeface="Helvetica Neue"/>
              <a:ea typeface="Helvetica Neue"/>
              <a:cs typeface="Helvetica Neue"/>
              <a:sym typeface="Helvetica Neue"/>
            </a:endParaRPr>
          </a:p>
          <a:p>
            <a:pPr marL="0" lvl="0" indent="0" algn="l" rtl="0">
              <a:spcBef>
                <a:spcPts val="0"/>
              </a:spcBef>
              <a:spcAft>
                <a:spcPts val="0"/>
              </a:spcAft>
              <a:buClr>
                <a:schemeClr val="dk1"/>
              </a:buClr>
              <a:buFont typeface="Arial"/>
              <a:buNone/>
            </a:pPr>
            <a:r>
              <a:rPr lang="en" sz="4000" b="1">
                <a:solidFill>
                  <a:schemeClr val="dk1"/>
                </a:solidFill>
                <a:latin typeface="Helvetica Neue"/>
                <a:ea typeface="Helvetica Neue"/>
                <a:cs typeface="Helvetica Neue"/>
                <a:sym typeface="Helvetica Neue"/>
              </a:rPr>
              <a:t>Third Author</a:t>
            </a:r>
            <a:r>
              <a:rPr lang="en" sz="4000" b="1" baseline="30000">
                <a:solidFill>
                  <a:schemeClr val="dk1"/>
                </a:solidFill>
                <a:latin typeface="Helvetica Neue"/>
                <a:ea typeface="Helvetica Neue"/>
                <a:cs typeface="Helvetica Neue"/>
                <a:sym typeface="Helvetica Neue"/>
              </a:rPr>
              <a:t>3</a:t>
            </a:r>
            <a:r>
              <a:rPr lang="en" sz="4000" b="1">
                <a:solidFill>
                  <a:schemeClr val="dk1"/>
                </a:solidFill>
                <a:latin typeface="Helvetica Neue"/>
                <a:ea typeface="Helvetica Neue"/>
                <a:cs typeface="Helvetica Neue"/>
                <a:sym typeface="Helvetica Neue"/>
              </a:rPr>
              <a:t>, University Name, State, Country</a:t>
            </a:r>
            <a:endParaRPr sz="4000" b="1">
              <a:solidFill>
                <a:schemeClr val="dk1"/>
              </a:solidFill>
              <a:latin typeface="Helvetica Neue"/>
              <a:ea typeface="Helvetica Neue"/>
              <a:cs typeface="Helvetica Neue"/>
              <a:sym typeface="Helvetica Neue"/>
            </a:endParaRPr>
          </a:p>
          <a:p>
            <a:pPr marL="0" lvl="0" indent="0" algn="l" rtl="0">
              <a:spcBef>
                <a:spcPts val="0"/>
              </a:spcBef>
              <a:spcAft>
                <a:spcPts val="0"/>
              </a:spcAft>
              <a:buNone/>
            </a:pPr>
            <a:r>
              <a:rPr lang="en" sz="4000" b="1">
                <a:solidFill>
                  <a:schemeClr val="dk1"/>
                </a:solidFill>
                <a:latin typeface="Helvetica Neue"/>
                <a:ea typeface="Helvetica Neue"/>
                <a:cs typeface="Helvetica Neue"/>
                <a:sym typeface="Helvetica Neue"/>
              </a:rPr>
              <a:t>Fourth  Author</a:t>
            </a:r>
            <a:r>
              <a:rPr lang="en" sz="4000" b="1" baseline="30000">
                <a:solidFill>
                  <a:schemeClr val="dk1"/>
                </a:solidFill>
                <a:latin typeface="Helvetica Neue"/>
                <a:ea typeface="Helvetica Neue"/>
                <a:cs typeface="Helvetica Neue"/>
                <a:sym typeface="Helvetica Neue"/>
              </a:rPr>
              <a:t>4</a:t>
            </a:r>
            <a:r>
              <a:rPr lang="en" sz="4000" b="1">
                <a:solidFill>
                  <a:schemeClr val="dk1"/>
                </a:solidFill>
                <a:latin typeface="Helvetica Neue"/>
                <a:ea typeface="Helvetica Neue"/>
                <a:cs typeface="Helvetica Neue"/>
                <a:sym typeface="Helvetica Neue"/>
              </a:rPr>
              <a:t>, University Name, State, Country</a:t>
            </a:r>
            <a:endParaRPr sz="4500" b="1">
              <a:solidFill>
                <a:schemeClr val="dk1"/>
              </a:solidFill>
              <a:latin typeface="Helvetica Neue"/>
              <a:ea typeface="Helvetica Neue"/>
              <a:cs typeface="Helvetica Neue"/>
              <a:sym typeface="Helvetica Neue"/>
            </a:endParaRPr>
          </a:p>
        </p:txBody>
      </p:sp>
      <p:grpSp>
        <p:nvGrpSpPr>
          <p:cNvPr id="218" name="Google Shape;218;p37"/>
          <p:cNvGrpSpPr/>
          <p:nvPr/>
        </p:nvGrpSpPr>
        <p:grpSpPr>
          <a:xfrm>
            <a:off x="834250" y="13804575"/>
            <a:ext cx="31271400" cy="7450875"/>
            <a:chOff x="834250" y="13804575"/>
            <a:chExt cx="31271400" cy="7450875"/>
          </a:xfrm>
        </p:grpSpPr>
        <p:sp>
          <p:nvSpPr>
            <p:cNvPr id="219" name="Google Shape;219;p37"/>
            <p:cNvSpPr/>
            <p:nvPr/>
          </p:nvSpPr>
          <p:spPr>
            <a:xfrm>
              <a:off x="834250" y="14902950"/>
              <a:ext cx="31271400" cy="6352500"/>
            </a:xfrm>
            <a:prstGeom prst="roundRect">
              <a:avLst>
                <a:gd name="adj" fmla="val 9336"/>
              </a:avLst>
            </a:prstGeom>
            <a:noFill/>
            <a:ln w="38100" cap="flat" cmpd="sng">
              <a:solidFill>
                <a:schemeClr val="dk2"/>
              </a:solidFill>
              <a:prstDash val="dash"/>
              <a:round/>
              <a:headEnd type="none" w="sm" len="sm"/>
              <a:tailEnd type="none" w="sm" len="sm"/>
            </a:ln>
          </p:spPr>
          <p:txBody>
            <a:bodyPr spcFirstLastPara="1" wrap="square" lIns="91425" tIns="91425" rIns="91425" bIns="91425" anchor="t" anchorCtr="0">
              <a:noAutofit/>
            </a:bodyPr>
            <a:lstStyle/>
            <a:p>
              <a:pPr marL="0" lvl="0" indent="0" algn="just" rtl="0">
                <a:lnSpc>
                  <a:spcPct val="110000"/>
                </a:lnSpc>
                <a:spcBef>
                  <a:spcPts val="0"/>
                </a:spcBef>
                <a:spcAft>
                  <a:spcPts val="0"/>
                </a:spcAft>
                <a:buNone/>
              </a:pPr>
              <a:r>
                <a:rPr lang="en" sz="4500">
                  <a:latin typeface="Helvetica Neue"/>
                  <a:ea typeface="Helvetica Neue"/>
                  <a:cs typeface="Helvetica Neue"/>
                  <a:sym typeface="Helvetica Neue"/>
                </a:rPr>
                <a:t>This section should describe the overall approach and procedures adopted to carry out the study. It should include information about the type of structure or model considered, analysis or experimental techniques used, software tools employed, loading conditions, and applicable design codes or standards. Key assumptions and parameters should be briefly stated, and the use of diagrams, flowcharts, or model schematics is encouraged to improve clarity.</a:t>
              </a:r>
              <a:endParaRPr sz="4500">
                <a:latin typeface="Helvetica Neue"/>
                <a:ea typeface="Helvetica Neue"/>
                <a:cs typeface="Helvetica Neue"/>
                <a:sym typeface="Helvetica Neue"/>
              </a:endParaRPr>
            </a:p>
          </p:txBody>
        </p:sp>
        <p:sp>
          <p:nvSpPr>
            <p:cNvPr id="220" name="Google Shape;220;p37"/>
            <p:cNvSpPr/>
            <p:nvPr/>
          </p:nvSpPr>
          <p:spPr>
            <a:xfrm>
              <a:off x="1507775" y="13804575"/>
              <a:ext cx="6547500" cy="1244100"/>
            </a:xfrm>
            <a:prstGeom prst="roundRect">
              <a:avLst>
                <a:gd name="adj" fmla="val 16667"/>
              </a:avLst>
            </a:prstGeom>
            <a:solidFill>
              <a:srgbClr val="0636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5500" b="1">
                  <a:solidFill>
                    <a:schemeClr val="lt2"/>
                  </a:solidFill>
                  <a:latin typeface="Helvetica Neue"/>
                  <a:ea typeface="Helvetica Neue"/>
                  <a:cs typeface="Helvetica Neue"/>
                  <a:sym typeface="Helvetica Neue"/>
                </a:rPr>
                <a:t> METHODOLOGY</a:t>
              </a:r>
              <a:endParaRPr sz="5500" b="1">
                <a:solidFill>
                  <a:schemeClr val="lt2"/>
                </a:solidFill>
                <a:latin typeface="Helvetica Neue"/>
                <a:ea typeface="Helvetica Neue"/>
                <a:cs typeface="Helvetica Neue"/>
                <a:sym typeface="Helvetica Neue"/>
              </a:endParaRPr>
            </a:p>
          </p:txBody>
        </p:sp>
      </p:grpSp>
      <p:grpSp>
        <p:nvGrpSpPr>
          <p:cNvPr id="221" name="Google Shape;221;p37"/>
          <p:cNvGrpSpPr/>
          <p:nvPr/>
        </p:nvGrpSpPr>
        <p:grpSpPr>
          <a:xfrm>
            <a:off x="834250" y="21911650"/>
            <a:ext cx="15317100" cy="14459450"/>
            <a:chOff x="834250" y="13804588"/>
            <a:chExt cx="15317100" cy="14459450"/>
          </a:xfrm>
        </p:grpSpPr>
        <p:sp>
          <p:nvSpPr>
            <p:cNvPr id="222" name="Google Shape;222;p37"/>
            <p:cNvSpPr/>
            <p:nvPr/>
          </p:nvSpPr>
          <p:spPr>
            <a:xfrm>
              <a:off x="834250" y="14902938"/>
              <a:ext cx="15317100" cy="13361100"/>
            </a:xfrm>
            <a:prstGeom prst="roundRect">
              <a:avLst>
                <a:gd name="adj" fmla="val 5010"/>
              </a:avLst>
            </a:prstGeom>
            <a:noFill/>
            <a:ln w="38100" cap="flat" cmpd="sng">
              <a:solidFill>
                <a:schemeClr val="dk2"/>
              </a:solidFill>
              <a:prstDash val="dash"/>
              <a:round/>
              <a:headEnd type="none" w="sm" len="sm"/>
              <a:tailEnd type="none" w="sm" len="sm"/>
            </a:ln>
          </p:spPr>
          <p:txBody>
            <a:bodyPr spcFirstLastPara="1" wrap="square" lIns="91425" tIns="91425" rIns="91425" bIns="91425" anchor="t" anchorCtr="0">
              <a:noAutofit/>
            </a:bodyPr>
            <a:lstStyle/>
            <a:p>
              <a:pPr marL="0" lvl="0" indent="0" algn="just" rtl="0">
                <a:lnSpc>
                  <a:spcPct val="110000"/>
                </a:lnSpc>
                <a:spcBef>
                  <a:spcPts val="0"/>
                </a:spcBef>
                <a:spcAft>
                  <a:spcPts val="0"/>
                </a:spcAft>
                <a:buNone/>
              </a:pPr>
              <a:r>
                <a:rPr lang="en" sz="4500">
                  <a:latin typeface="Helvetica Neue"/>
                  <a:ea typeface="Helvetica Neue"/>
                  <a:cs typeface="Helvetica Neue"/>
                  <a:sym typeface="Helvetica Neue"/>
                </a:rPr>
                <a:t>The results section should present the key outcomes obtained from the analysis or experimentation in a clear and concise manner. Quantitative results should be highlighted using graphs, tables, and figures wherever possible. Only the final observations and critical values should be reported in this section, without interpretation or comparison.</a:t>
              </a:r>
              <a:endParaRPr sz="4500">
                <a:latin typeface="Helvetica Neue"/>
                <a:ea typeface="Helvetica Neue"/>
                <a:cs typeface="Helvetica Neue"/>
                <a:sym typeface="Helvetica Neue"/>
              </a:endParaRPr>
            </a:p>
            <a:p>
              <a:pPr marL="0" lvl="0" indent="0" algn="just" rtl="0">
                <a:lnSpc>
                  <a:spcPct val="110000"/>
                </a:lnSpc>
                <a:spcBef>
                  <a:spcPts val="0"/>
                </a:spcBef>
                <a:spcAft>
                  <a:spcPts val="0"/>
                </a:spcAft>
                <a:buNone/>
              </a:pPr>
              <a:endParaRPr sz="4500">
                <a:latin typeface="Helvetica Neue"/>
                <a:ea typeface="Helvetica Neue"/>
                <a:cs typeface="Helvetica Neue"/>
                <a:sym typeface="Helvetica Neue"/>
              </a:endParaRPr>
            </a:p>
            <a:p>
              <a:pPr marL="0" lvl="0" indent="0" algn="just" rtl="0">
                <a:lnSpc>
                  <a:spcPct val="110000"/>
                </a:lnSpc>
                <a:spcBef>
                  <a:spcPts val="0"/>
                </a:spcBef>
                <a:spcAft>
                  <a:spcPts val="0"/>
                </a:spcAft>
                <a:buNone/>
              </a:pPr>
              <a:endParaRPr sz="4500">
                <a:latin typeface="Helvetica Neue"/>
                <a:ea typeface="Helvetica Neue"/>
                <a:cs typeface="Helvetica Neue"/>
                <a:sym typeface="Helvetica Neue"/>
              </a:endParaRPr>
            </a:p>
          </p:txBody>
        </p:sp>
        <p:sp>
          <p:nvSpPr>
            <p:cNvPr id="223" name="Google Shape;223;p37"/>
            <p:cNvSpPr/>
            <p:nvPr/>
          </p:nvSpPr>
          <p:spPr>
            <a:xfrm>
              <a:off x="1507775" y="13804588"/>
              <a:ext cx="4016700" cy="1244100"/>
            </a:xfrm>
            <a:prstGeom prst="roundRect">
              <a:avLst>
                <a:gd name="adj" fmla="val 16667"/>
              </a:avLst>
            </a:prstGeom>
            <a:solidFill>
              <a:srgbClr val="0636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5500" b="1">
                  <a:solidFill>
                    <a:schemeClr val="lt2"/>
                  </a:solidFill>
                  <a:latin typeface="Helvetica Neue"/>
                  <a:ea typeface="Helvetica Neue"/>
                  <a:cs typeface="Helvetica Neue"/>
                  <a:sym typeface="Helvetica Neue"/>
                </a:rPr>
                <a:t> RESULTS</a:t>
              </a:r>
              <a:endParaRPr sz="5500" b="1">
                <a:solidFill>
                  <a:schemeClr val="lt2"/>
                </a:solidFill>
                <a:latin typeface="Helvetica Neue"/>
                <a:ea typeface="Helvetica Neue"/>
                <a:cs typeface="Helvetica Neue"/>
                <a:sym typeface="Helvetica Neue"/>
              </a:endParaRPr>
            </a:p>
          </p:txBody>
        </p:sp>
      </p:grpSp>
      <p:grpSp>
        <p:nvGrpSpPr>
          <p:cNvPr id="224" name="Google Shape;224;p37"/>
          <p:cNvGrpSpPr/>
          <p:nvPr/>
        </p:nvGrpSpPr>
        <p:grpSpPr>
          <a:xfrm>
            <a:off x="832200" y="36737675"/>
            <a:ext cx="15317100" cy="5520050"/>
            <a:chOff x="834259" y="19674024"/>
            <a:chExt cx="15317100" cy="5520050"/>
          </a:xfrm>
        </p:grpSpPr>
        <p:sp>
          <p:nvSpPr>
            <p:cNvPr id="225" name="Google Shape;225;p37"/>
            <p:cNvSpPr/>
            <p:nvPr/>
          </p:nvSpPr>
          <p:spPr>
            <a:xfrm>
              <a:off x="834259" y="20821874"/>
              <a:ext cx="15317100" cy="4372200"/>
            </a:xfrm>
            <a:prstGeom prst="roundRect">
              <a:avLst>
                <a:gd name="adj" fmla="val 8463"/>
              </a:avLst>
            </a:prstGeom>
            <a:noFill/>
            <a:ln w="38100" cap="flat" cmpd="sng">
              <a:solidFill>
                <a:schemeClr val="dk2"/>
              </a:solidFill>
              <a:prstDash val="dash"/>
              <a:round/>
              <a:headEnd type="none" w="sm" len="sm"/>
              <a:tailEnd type="none" w="sm" len="sm"/>
            </a:ln>
          </p:spPr>
          <p:txBody>
            <a:bodyPr spcFirstLastPara="1" wrap="square" lIns="91425" tIns="91425" rIns="91425" bIns="91425" anchor="ctr" anchorCtr="0">
              <a:noAutofit/>
            </a:bodyPr>
            <a:lstStyle/>
            <a:p>
              <a:pPr marL="0" lvl="0" indent="0" algn="just" rtl="0">
                <a:lnSpc>
                  <a:spcPct val="110000"/>
                </a:lnSpc>
                <a:spcBef>
                  <a:spcPts val="0"/>
                </a:spcBef>
                <a:spcAft>
                  <a:spcPts val="0"/>
                </a:spcAft>
                <a:buNone/>
              </a:pPr>
              <a:r>
                <a:rPr lang="en" sz="4500">
                  <a:latin typeface="Helvetica Neue"/>
                  <a:ea typeface="Helvetica Neue"/>
                  <a:cs typeface="Helvetica Neue"/>
                  <a:sym typeface="Helvetica Neue"/>
                </a:rPr>
                <a:t>This section should briefly summarize the main findings of the study and state whether the objectives were achieved. Key technical insights and practical implications may be highlighted, with a short mention of future scope if space allows.</a:t>
              </a:r>
              <a:endParaRPr sz="4500">
                <a:latin typeface="Helvetica Neue"/>
                <a:ea typeface="Helvetica Neue"/>
                <a:cs typeface="Helvetica Neue"/>
                <a:sym typeface="Helvetica Neue"/>
              </a:endParaRPr>
            </a:p>
          </p:txBody>
        </p:sp>
        <p:sp>
          <p:nvSpPr>
            <p:cNvPr id="226" name="Google Shape;226;p37"/>
            <p:cNvSpPr/>
            <p:nvPr/>
          </p:nvSpPr>
          <p:spPr>
            <a:xfrm>
              <a:off x="1507785" y="19674024"/>
              <a:ext cx="6059700" cy="1244100"/>
            </a:xfrm>
            <a:prstGeom prst="roundRect">
              <a:avLst>
                <a:gd name="adj" fmla="val 16667"/>
              </a:avLst>
            </a:prstGeom>
            <a:solidFill>
              <a:srgbClr val="0636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5500" b="1">
                  <a:solidFill>
                    <a:schemeClr val="lt2"/>
                  </a:solidFill>
                  <a:latin typeface="Helvetica Neue"/>
                  <a:ea typeface="Helvetica Neue"/>
                  <a:cs typeface="Helvetica Neue"/>
                  <a:sym typeface="Helvetica Neue"/>
                </a:rPr>
                <a:t> CONCLUSIONS</a:t>
              </a:r>
              <a:endParaRPr sz="5500" b="1">
                <a:solidFill>
                  <a:schemeClr val="lt2"/>
                </a:solidFill>
                <a:latin typeface="Helvetica Neue"/>
                <a:ea typeface="Helvetica Neue"/>
                <a:cs typeface="Helvetica Neue"/>
                <a:sym typeface="Helvetica Neue"/>
              </a:endParaRPr>
            </a:p>
          </p:txBody>
        </p:sp>
      </p:grpSp>
      <p:grpSp>
        <p:nvGrpSpPr>
          <p:cNvPr id="227" name="Google Shape;227;p37"/>
          <p:cNvGrpSpPr/>
          <p:nvPr/>
        </p:nvGrpSpPr>
        <p:grpSpPr>
          <a:xfrm>
            <a:off x="16793000" y="21909579"/>
            <a:ext cx="15317100" cy="13290371"/>
            <a:chOff x="834249" y="13804576"/>
            <a:chExt cx="15317100" cy="13290371"/>
          </a:xfrm>
        </p:grpSpPr>
        <p:sp>
          <p:nvSpPr>
            <p:cNvPr id="228" name="Google Shape;228;p37"/>
            <p:cNvSpPr/>
            <p:nvPr/>
          </p:nvSpPr>
          <p:spPr>
            <a:xfrm>
              <a:off x="834249" y="14902947"/>
              <a:ext cx="15317100" cy="12192000"/>
            </a:xfrm>
            <a:prstGeom prst="roundRect">
              <a:avLst>
                <a:gd name="adj" fmla="val 5010"/>
              </a:avLst>
            </a:prstGeom>
            <a:noFill/>
            <a:ln w="38100" cap="flat" cmpd="sng">
              <a:solidFill>
                <a:schemeClr val="dk2"/>
              </a:solidFill>
              <a:prstDash val="dash"/>
              <a:round/>
              <a:headEnd type="none" w="sm" len="sm"/>
              <a:tailEnd type="none" w="sm" len="sm"/>
            </a:ln>
          </p:spPr>
          <p:txBody>
            <a:bodyPr spcFirstLastPara="1" wrap="square" lIns="91425" tIns="91425" rIns="91425" bIns="91425" anchor="t" anchorCtr="0">
              <a:noAutofit/>
            </a:bodyPr>
            <a:lstStyle/>
            <a:p>
              <a:pPr marL="0" lvl="0" indent="0" algn="just" rtl="0">
                <a:lnSpc>
                  <a:spcPct val="110000"/>
                </a:lnSpc>
                <a:spcBef>
                  <a:spcPts val="0"/>
                </a:spcBef>
                <a:spcAft>
                  <a:spcPts val="0"/>
                </a:spcAft>
                <a:buNone/>
              </a:pPr>
              <a:r>
                <a:rPr lang="en" sz="4500">
                  <a:latin typeface="Helvetica Neue"/>
                  <a:ea typeface="Helvetica Neue"/>
                  <a:cs typeface="Helvetica Neue"/>
                  <a:sym typeface="Helvetica Neue"/>
                </a:rPr>
                <a:t>The discussion should interpret and explain the results presented earlier by identifying trends, relationships, and underlying reasons for the observed behavior. It should relate the findings to the objectives of the study and, where relevant, compare them with previous studies or expected theoretical behavior. The practical implications and limitations of the results may also be briefly discussed.</a:t>
              </a:r>
              <a:endParaRPr sz="4500">
                <a:latin typeface="Helvetica Neue"/>
                <a:ea typeface="Helvetica Neue"/>
                <a:cs typeface="Helvetica Neue"/>
                <a:sym typeface="Helvetica Neue"/>
              </a:endParaRPr>
            </a:p>
          </p:txBody>
        </p:sp>
        <p:sp>
          <p:nvSpPr>
            <p:cNvPr id="229" name="Google Shape;229;p37"/>
            <p:cNvSpPr/>
            <p:nvPr/>
          </p:nvSpPr>
          <p:spPr>
            <a:xfrm>
              <a:off x="1507775" y="13804576"/>
              <a:ext cx="5814300" cy="1244100"/>
            </a:xfrm>
            <a:prstGeom prst="roundRect">
              <a:avLst>
                <a:gd name="adj" fmla="val 16667"/>
              </a:avLst>
            </a:prstGeom>
            <a:solidFill>
              <a:srgbClr val="0636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5500" b="1">
                  <a:solidFill>
                    <a:schemeClr val="lt2"/>
                  </a:solidFill>
                  <a:latin typeface="Helvetica Neue"/>
                  <a:ea typeface="Helvetica Neue"/>
                  <a:cs typeface="Helvetica Neue"/>
                  <a:sym typeface="Helvetica Neue"/>
                </a:rPr>
                <a:t> DISCUSSIONS</a:t>
              </a:r>
              <a:endParaRPr sz="5500" b="1">
                <a:solidFill>
                  <a:schemeClr val="lt2"/>
                </a:solidFill>
                <a:latin typeface="Helvetica Neue"/>
                <a:ea typeface="Helvetica Neue"/>
                <a:cs typeface="Helvetica Neue"/>
                <a:sym typeface="Helvetica Neue"/>
              </a:endParaRPr>
            </a:p>
          </p:txBody>
        </p:sp>
      </p:grpSp>
      <p:grpSp>
        <p:nvGrpSpPr>
          <p:cNvPr id="230" name="Google Shape;230;p37"/>
          <p:cNvGrpSpPr/>
          <p:nvPr/>
        </p:nvGrpSpPr>
        <p:grpSpPr>
          <a:xfrm>
            <a:off x="16790950" y="35860350"/>
            <a:ext cx="9992400" cy="6397248"/>
            <a:chOff x="834259" y="18798758"/>
            <a:chExt cx="9992400" cy="6397248"/>
          </a:xfrm>
        </p:grpSpPr>
        <p:sp>
          <p:nvSpPr>
            <p:cNvPr id="231" name="Google Shape;231;p37"/>
            <p:cNvSpPr/>
            <p:nvPr/>
          </p:nvSpPr>
          <p:spPr>
            <a:xfrm>
              <a:off x="834259" y="19946606"/>
              <a:ext cx="9992400" cy="5249400"/>
            </a:xfrm>
            <a:prstGeom prst="roundRect">
              <a:avLst>
                <a:gd name="adj" fmla="val 8463"/>
              </a:avLst>
            </a:prstGeom>
            <a:noFill/>
            <a:ln w="38100" cap="flat" cmpd="sng">
              <a:solidFill>
                <a:schemeClr val="dk2"/>
              </a:solidFill>
              <a:prstDash val="dash"/>
              <a:round/>
              <a:headEnd type="none" w="sm" len="sm"/>
              <a:tailEnd type="none" w="sm" len="sm"/>
            </a:ln>
          </p:spPr>
          <p:txBody>
            <a:bodyPr spcFirstLastPara="1" wrap="square" lIns="91425" tIns="91425" rIns="91425" bIns="91425" anchor="t" anchorCtr="0">
              <a:noAutofit/>
            </a:bodyPr>
            <a:lstStyle/>
            <a:p>
              <a:pPr marL="0" lvl="0" indent="0" algn="just" rtl="0">
                <a:lnSpc>
                  <a:spcPct val="110000"/>
                </a:lnSpc>
                <a:spcBef>
                  <a:spcPts val="0"/>
                </a:spcBef>
                <a:spcAft>
                  <a:spcPts val="0"/>
                </a:spcAft>
                <a:buNone/>
              </a:pPr>
              <a:r>
                <a:rPr lang="en" sz="4500">
                  <a:latin typeface="Helvetica Neue"/>
                  <a:ea typeface="Helvetica Neue"/>
                  <a:cs typeface="Helvetica Neue"/>
                  <a:sym typeface="Helvetica Neue"/>
                </a:rPr>
                <a:t>Include only the most relevant references cited in the poster, formatted consistently according to the conference guidelines and limited in number due to space constraints.</a:t>
              </a:r>
              <a:endParaRPr sz="4500">
                <a:latin typeface="Helvetica Neue"/>
                <a:ea typeface="Helvetica Neue"/>
                <a:cs typeface="Helvetica Neue"/>
                <a:sym typeface="Helvetica Neue"/>
              </a:endParaRPr>
            </a:p>
          </p:txBody>
        </p:sp>
        <p:sp>
          <p:nvSpPr>
            <p:cNvPr id="232" name="Google Shape;232;p37"/>
            <p:cNvSpPr/>
            <p:nvPr/>
          </p:nvSpPr>
          <p:spPr>
            <a:xfrm>
              <a:off x="1507783" y="18798758"/>
              <a:ext cx="5531700" cy="1244100"/>
            </a:xfrm>
            <a:prstGeom prst="roundRect">
              <a:avLst>
                <a:gd name="adj" fmla="val 16667"/>
              </a:avLst>
            </a:prstGeom>
            <a:solidFill>
              <a:srgbClr val="0636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5500" b="1">
                  <a:solidFill>
                    <a:schemeClr val="lt2"/>
                  </a:solidFill>
                  <a:latin typeface="Helvetica Neue"/>
                  <a:ea typeface="Helvetica Neue"/>
                  <a:cs typeface="Helvetica Neue"/>
                  <a:sym typeface="Helvetica Neue"/>
                </a:rPr>
                <a:t> REFERENCES</a:t>
              </a:r>
              <a:endParaRPr sz="5500" b="1">
                <a:solidFill>
                  <a:schemeClr val="lt2"/>
                </a:solidFill>
                <a:latin typeface="Helvetica Neue"/>
                <a:ea typeface="Helvetica Neue"/>
                <a:cs typeface="Helvetica Neue"/>
                <a:sym typeface="Helvetica Neue"/>
              </a:endParaRPr>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421</Words>
  <Application>Microsoft Office PowerPoint</Application>
  <PresentationFormat>Custom</PresentationFormat>
  <Paragraphs>42</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Bell MT</vt:lpstr>
      <vt:lpstr>Arial</vt:lpstr>
      <vt:lpstr>Helvetica Neue</vt:lpstr>
      <vt:lpstr>Calibri</vt:lpstr>
      <vt:lpstr>Office Theme</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Microsoft account</cp:lastModifiedBy>
  <cp:revision>1</cp:revision>
  <dcterms:modified xsi:type="dcterms:W3CDTF">2026-01-29T04:42:46Z</dcterms:modified>
</cp:coreProperties>
</file>